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2"/>
  </p:sldMasterIdLst>
  <p:notesMasterIdLst>
    <p:notesMasterId r:id="rId22"/>
  </p:notesMasterIdLst>
  <p:handoutMasterIdLst>
    <p:handoutMasterId r:id="rId23"/>
  </p:handoutMasterIdLst>
  <p:sldIdLst>
    <p:sldId id="506" r:id="rId3"/>
    <p:sldId id="534" r:id="rId4"/>
    <p:sldId id="535" r:id="rId5"/>
    <p:sldId id="524" r:id="rId6"/>
    <p:sldId id="533" r:id="rId7"/>
    <p:sldId id="522" r:id="rId8"/>
    <p:sldId id="536" r:id="rId9"/>
    <p:sldId id="509" r:id="rId10"/>
    <p:sldId id="511" r:id="rId11"/>
    <p:sldId id="514" r:id="rId12"/>
    <p:sldId id="510" r:id="rId13"/>
    <p:sldId id="516" r:id="rId14"/>
    <p:sldId id="512" r:id="rId15"/>
    <p:sldId id="517" r:id="rId16"/>
    <p:sldId id="531" r:id="rId17"/>
    <p:sldId id="504" r:id="rId18"/>
    <p:sldId id="523" r:id="rId19"/>
    <p:sldId id="530" r:id="rId20"/>
    <p:sldId id="529" r:id="rId21"/>
  </p:sldIdLst>
  <p:sldSz cx="13439775" cy="7559675"/>
  <p:notesSz cx="6797675" cy="9926638"/>
  <p:custDataLst>
    <p:tags r:id="rId24"/>
  </p:custDataLst>
  <p:defaultTextStyle>
    <a:defPPr>
      <a:defRPr lang="en-GB"/>
    </a:defPPr>
    <a:lvl1pPr marL="0" indent="0" algn="l" defTabSz="801929"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1pPr>
    <a:lvl2pPr marL="180000" indent="-180000" algn="l" defTabSz="801929" rtl="0" eaLnBrk="1" latinLnBrk="0" hangingPunct="1">
      <a:lnSpc>
        <a:spcPct val="100000"/>
      </a:lnSpc>
      <a:spcBef>
        <a:spcPts val="0"/>
      </a:spcBef>
      <a:buClr>
        <a:schemeClr val="accent4"/>
      </a:buClr>
      <a:buFont typeface="Wingdings 3" panose="05040102010807070707" pitchFamily="18" charset="2"/>
      <a:buChar char=""/>
      <a:defRPr sz="1100" kern="1200">
        <a:solidFill>
          <a:schemeClr val="tx1"/>
        </a:solidFill>
        <a:latin typeface="+mn-lt"/>
        <a:ea typeface="+mn-ea"/>
        <a:cs typeface="+mn-cs"/>
      </a:defRPr>
    </a:lvl2pPr>
    <a:lvl3pPr marL="36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3pPr>
    <a:lvl4pPr marL="54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4pPr>
    <a:lvl5pPr marL="720000" indent="-180000" algn="l" defTabSz="801929" rtl="0" eaLnBrk="1" latinLnBrk="0" hangingPunct="1">
      <a:lnSpc>
        <a:spcPct val="100000"/>
      </a:lnSpc>
      <a:spcBef>
        <a:spcPts val="0"/>
      </a:spcBef>
      <a:buClr>
        <a:schemeClr val="accent4"/>
      </a:buClr>
      <a:buFont typeface="Arial" panose="020B0604020202020204" pitchFamily="34" charset="0"/>
      <a:buChar char="˃"/>
      <a:tabLst/>
      <a:defRPr sz="1100" kern="1200">
        <a:solidFill>
          <a:schemeClr val="tx1"/>
        </a:solidFill>
        <a:latin typeface="+mn-lt"/>
        <a:ea typeface="+mn-ea"/>
        <a:cs typeface="+mn-cs"/>
      </a:defRPr>
    </a:lvl5pPr>
    <a:lvl6pPr marL="90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6pPr>
    <a:lvl7pPr marL="108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7pPr>
    <a:lvl8pPr marL="126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8pPr>
    <a:lvl9pPr marL="144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04" userDrawn="1">
          <p15:clr>
            <a:srgbClr val="A4A3A4"/>
          </p15:clr>
        </p15:guide>
        <p15:guide id="13" orient="horz" pos="4558" userDrawn="1">
          <p15:clr>
            <a:srgbClr val="A4A3A4"/>
          </p15:clr>
        </p15:guide>
        <p15:guide id="14" pos="42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1B4D"/>
    <a:srgbClr val="FBDD40"/>
    <a:srgbClr val="BBC7D6"/>
    <a:srgbClr val="1D428A"/>
    <a:srgbClr val="253746"/>
    <a:srgbClr val="FDDE3C"/>
    <a:srgbClr val="A7A4E0"/>
    <a:srgbClr val="0F1C44"/>
    <a:srgbClr val="1D1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EF6447A-24EA-4742-A8FB-1DF080B5CEFA}">
  <a:tblStyle styleId="{CEF6447A-24EA-4742-A8FB-1DF080B5CEFA}" styleName="TW Table">
    <a:wholeTbl>
      <a:tcTxStyle>
        <a:fontRef idx="minor"/>
        <a:schemeClr val="dk1"/>
      </a:tcTxStyle>
      <a:tcStyle>
        <a:tcBdr>
          <a:left>
            <a:ln>
              <a:noFill/>
            </a:ln>
          </a:left>
          <a:right>
            <a:ln>
              <a:noFill/>
            </a:ln>
          </a:right>
          <a:top>
            <a:ln w="0" cmpd="sng">
              <a:solidFill>
                <a:schemeClr val="dk1"/>
              </a:solidFill>
            </a:ln>
          </a:top>
          <a:bottom>
            <a:ln w="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0" cmpd="sng">
              <a:solidFill>
                <a:schemeClr val="dk1"/>
              </a:solidFill>
            </a:ln>
          </a:bottom>
        </a:tcBdr>
        <a:fill>
          <a:solidFill>
            <a:schemeClr val="dk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720" autoAdjust="0"/>
  </p:normalViewPr>
  <p:slideViewPr>
    <p:cSldViewPr snapToGrid="0" showGuides="1">
      <p:cViewPr varScale="1">
        <p:scale>
          <a:sx n="61" d="100"/>
          <a:sy n="61" d="100"/>
        </p:scale>
        <p:origin x="644" y="68"/>
      </p:cViewPr>
      <p:guideLst>
        <p:guide orient="horz" pos="204"/>
        <p:guide orient="horz" pos="4558"/>
        <p:guide pos="423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176"/>
    </p:cViewPr>
  </p:sorterViewPr>
  <p:notesViewPr>
    <p:cSldViewPr snapToGrid="0" showGuides="1">
      <p:cViewPr varScale="1">
        <p:scale>
          <a:sx n="53" d="100"/>
          <a:sy n="53"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3A09079-21A8-4BFA-A116-D3AE411293BC}" type="datetimeFigureOut">
              <a:rPr lang="en-GB" smtClean="0"/>
              <a:t>30/11/2023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D46E7A-8748-4C7C-95E6-57FBDBAEEBF9}" type="slidenum">
              <a:rPr lang="en-GB" smtClean="0"/>
              <a:t>‹Nr.›</a:t>
            </a:fld>
            <a:endParaRPr lang="en-GB" dirty="0"/>
          </a:p>
        </p:txBody>
      </p:sp>
    </p:spTree>
    <p:extLst>
      <p:ext uri="{BB962C8B-B14F-4D97-AF65-F5344CB8AC3E}">
        <p14:creationId xmlns:p14="http://schemas.microsoft.com/office/powerpoint/2010/main" val="814388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E978A4-F8CB-43E7-A6E0-CB1CEBBE7DBE}" type="datetimeFigureOut">
              <a:rPr lang="en-GB" smtClean="0"/>
              <a:t>30/11/2023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69FCB8-6567-4387-8C75-1DA3585E3DA3}" type="slidenum">
              <a:rPr lang="en-GB" smtClean="0"/>
              <a:t>‹Nr.›</a:t>
            </a:fld>
            <a:endParaRPr lang="en-GB" dirty="0"/>
          </a:p>
        </p:txBody>
      </p:sp>
    </p:spTree>
    <p:extLst>
      <p:ext uri="{BB962C8B-B14F-4D97-AF65-F5344CB8AC3E}">
        <p14:creationId xmlns:p14="http://schemas.microsoft.com/office/powerpoint/2010/main" val="45951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F069FCB8-6567-4387-8C75-1DA3585E3DA3}" type="slidenum">
              <a:rPr lang="en-GB" smtClean="0"/>
              <a:t>1</a:t>
            </a:fld>
            <a:endParaRPr lang="en-GB" dirty="0"/>
          </a:p>
        </p:txBody>
      </p:sp>
    </p:spTree>
    <p:extLst>
      <p:ext uri="{BB962C8B-B14F-4D97-AF65-F5344CB8AC3E}">
        <p14:creationId xmlns:p14="http://schemas.microsoft.com/office/powerpoint/2010/main" val="317668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8</a:t>
            </a:fld>
            <a:endParaRPr lang="en-GB" dirty="0"/>
          </a:p>
        </p:txBody>
      </p:sp>
    </p:spTree>
    <p:extLst>
      <p:ext uri="{BB962C8B-B14F-4D97-AF65-F5344CB8AC3E}">
        <p14:creationId xmlns:p14="http://schemas.microsoft.com/office/powerpoint/2010/main" val="133592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9</a:t>
            </a:fld>
            <a:endParaRPr lang="en-GB" dirty="0"/>
          </a:p>
        </p:txBody>
      </p:sp>
    </p:spTree>
    <p:extLst>
      <p:ext uri="{BB962C8B-B14F-4D97-AF65-F5344CB8AC3E}">
        <p14:creationId xmlns:p14="http://schemas.microsoft.com/office/powerpoint/2010/main" val="19462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10</a:t>
            </a:fld>
            <a:endParaRPr lang="en-GB" dirty="0"/>
          </a:p>
        </p:txBody>
      </p:sp>
    </p:spTree>
    <p:extLst>
      <p:ext uri="{BB962C8B-B14F-4D97-AF65-F5344CB8AC3E}">
        <p14:creationId xmlns:p14="http://schemas.microsoft.com/office/powerpoint/2010/main" val="174505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11</a:t>
            </a:fld>
            <a:endParaRPr lang="en-GB" dirty="0"/>
          </a:p>
        </p:txBody>
      </p:sp>
    </p:spTree>
    <p:extLst>
      <p:ext uri="{BB962C8B-B14F-4D97-AF65-F5344CB8AC3E}">
        <p14:creationId xmlns:p14="http://schemas.microsoft.com/office/powerpoint/2010/main" val="376137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12</a:t>
            </a:fld>
            <a:endParaRPr lang="en-GB" dirty="0"/>
          </a:p>
        </p:txBody>
      </p:sp>
    </p:spTree>
    <p:extLst>
      <p:ext uri="{BB962C8B-B14F-4D97-AF65-F5344CB8AC3E}">
        <p14:creationId xmlns:p14="http://schemas.microsoft.com/office/powerpoint/2010/main" val="44618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13</a:t>
            </a:fld>
            <a:endParaRPr lang="en-GB" dirty="0"/>
          </a:p>
        </p:txBody>
      </p:sp>
    </p:spTree>
    <p:extLst>
      <p:ext uri="{BB962C8B-B14F-4D97-AF65-F5344CB8AC3E}">
        <p14:creationId xmlns:p14="http://schemas.microsoft.com/office/powerpoint/2010/main" val="127361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69FCB8-6567-4387-8C75-1DA3585E3DA3}" type="slidenum">
              <a:rPr lang="en-GB" smtClean="0"/>
              <a:t>14</a:t>
            </a:fld>
            <a:endParaRPr lang="en-GB" dirty="0"/>
          </a:p>
        </p:txBody>
      </p:sp>
    </p:spTree>
    <p:extLst>
      <p:ext uri="{BB962C8B-B14F-4D97-AF65-F5344CB8AC3E}">
        <p14:creationId xmlns:p14="http://schemas.microsoft.com/office/powerpoint/2010/main" val="258424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F069FCB8-6567-4387-8C75-1DA3585E3DA3}" type="slidenum">
              <a:rPr lang="en-GB" smtClean="0"/>
              <a:t>16</a:t>
            </a:fld>
            <a:endParaRPr lang="en-GB" dirty="0"/>
          </a:p>
        </p:txBody>
      </p:sp>
    </p:spTree>
    <p:extLst>
      <p:ext uri="{BB962C8B-B14F-4D97-AF65-F5344CB8AC3E}">
        <p14:creationId xmlns:p14="http://schemas.microsoft.com/office/powerpoint/2010/main" val="204636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lvl1pPr>
              <a:defRPr/>
            </a:lvl1pPr>
          </a:lstStyle>
          <a:p>
            <a:r>
              <a:rPr lang="en-GB" dirty="0"/>
              <a:t>Click to add title</a:t>
            </a:r>
          </a:p>
        </p:txBody>
      </p:sp>
      <p:sp>
        <p:nvSpPr>
          <p:cNvPr id="3" name="Footer">
            <a:extLst>
              <a:ext uri="{FF2B5EF4-FFF2-40B4-BE49-F238E27FC236}">
                <a16:creationId xmlns:a16="http://schemas.microsoft.com/office/drawing/2014/main" id="{53B212B8-FDFA-40AC-A467-72732A83AD2F}"/>
              </a:ext>
            </a:extLst>
          </p:cNvPr>
          <p:cNvSpPr>
            <a:spLocks noGrp="1"/>
          </p:cNvSpPr>
          <p:nvPr>
            <p:ph type="ftr" sz="quarter" idx="16"/>
          </p:nvPr>
        </p:nvSpPr>
        <p:spPr/>
        <p:txBody>
          <a:bodyPr/>
          <a:lstStyle/>
          <a:p>
            <a:r>
              <a:rPr lang="en-GB" dirty="0"/>
              <a:t>Private and </a:t>
            </a:r>
            <a:r>
              <a:rPr lang="en-GB" sz="1200" dirty="0"/>
              <a:t>Confidential</a:t>
            </a:r>
          </a:p>
        </p:txBody>
      </p:sp>
      <p:cxnSp>
        <p:nvCxnSpPr>
          <p:cNvPr id="9" name="Footer Separator">
            <a:extLst>
              <a:ext uri="{FF2B5EF4-FFF2-40B4-BE49-F238E27FC236}">
                <a16:creationId xmlns:a16="http://schemas.microsoft.com/office/drawing/2014/main" id="{F3B68765-10EC-4036-B0DE-C31979F7FD71}"/>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W Logo">
            <a:extLst>
              <a:ext uri="{FF2B5EF4-FFF2-40B4-BE49-F238E27FC236}">
                <a16:creationId xmlns:a16="http://schemas.microsoft.com/office/drawing/2014/main" id="{1E56A2AF-1B61-4BDD-BA71-D9FA2FB2C982}"/>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8" name="TW Bar">
            <a:extLst>
              <a:ext uri="{FF2B5EF4-FFF2-40B4-BE49-F238E27FC236}">
                <a16:creationId xmlns:a16="http://schemas.microsoft.com/office/drawing/2014/main" id="{7D9E5CD1-9768-4235-9FBA-BCD2D83AD4A2}"/>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
        <p:nvSpPr>
          <p:cNvPr id="13" name="Content Placeholder 12">
            <a:extLst>
              <a:ext uri="{FF2B5EF4-FFF2-40B4-BE49-F238E27FC236}">
                <a16:creationId xmlns:a16="http://schemas.microsoft.com/office/drawing/2014/main" id="{A90D90C8-3355-4F4A-8849-D160F941C285}"/>
              </a:ext>
            </a:extLst>
          </p:cNvPr>
          <p:cNvSpPr>
            <a:spLocks noGrp="1"/>
          </p:cNvSpPr>
          <p:nvPr>
            <p:ph sz="quarter" idx="15"/>
          </p:nvPr>
        </p:nvSpPr>
        <p:spPr>
          <a:xfrm>
            <a:off x="792000" y="1998000"/>
            <a:ext cx="118800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4" name="Slide Number Placeholder 3">
            <a:extLst>
              <a:ext uri="{FF2B5EF4-FFF2-40B4-BE49-F238E27FC236}">
                <a16:creationId xmlns:a16="http://schemas.microsoft.com/office/drawing/2014/main" id="{C2EF5104-D7DF-41C6-8683-5B6730D4826B}"/>
              </a:ext>
            </a:extLst>
          </p:cNvPr>
          <p:cNvSpPr>
            <a:spLocks noGrp="1"/>
          </p:cNvSpPr>
          <p:nvPr>
            <p:ph type="sldNum" sz="quarter" idx="17"/>
          </p:nvPr>
        </p:nvSpPr>
        <p:spPr/>
        <p:txBody>
          <a:bodyPr/>
          <a:lstStyle/>
          <a:p>
            <a:fld id="{D8ADDC3C-4EB0-4059-8B7C-A756E30D0F5F}" type="slidenum">
              <a:rPr lang="en-GB" smtClean="0"/>
              <a:pPr/>
              <a:t>‹Nr.›</a:t>
            </a:fld>
            <a:endParaRPr lang="en-GB" dirty="0"/>
          </a:p>
        </p:txBody>
      </p:sp>
    </p:spTree>
    <p:extLst>
      <p:ext uri="{BB962C8B-B14F-4D97-AF65-F5344CB8AC3E}">
        <p14:creationId xmlns:p14="http://schemas.microsoft.com/office/powerpoint/2010/main" val="1390303455"/>
      </p:ext>
    </p:extLst>
  </p:cSld>
  <p:clrMapOvr>
    <a:masterClrMapping/>
  </p:clrMapOvr>
  <p:hf hd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lumn with imag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15" name="Footer Separator">
            <a:extLst>
              <a:ext uri="{FF2B5EF4-FFF2-40B4-BE49-F238E27FC236}">
                <a16:creationId xmlns:a16="http://schemas.microsoft.com/office/drawing/2014/main" id="{801E7BD6-EF89-4CE4-A7ED-FAA86E61AF8B}"/>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W Logo">
            <a:extLst>
              <a:ext uri="{FF2B5EF4-FFF2-40B4-BE49-F238E27FC236}">
                <a16:creationId xmlns:a16="http://schemas.microsoft.com/office/drawing/2014/main" id="{19FFFA91-C666-48B5-908A-A826F5160222}"/>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28000" y="4179599"/>
            <a:ext cx="3758400" cy="25164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3" name="Picture 3">
            <a:extLst>
              <a:ext uri="{FF2B5EF4-FFF2-40B4-BE49-F238E27FC236}">
                <a16:creationId xmlns:a16="http://schemas.microsoft.com/office/drawing/2014/main" id="{293C8FAC-20CF-459A-A7EE-138C7D958751}"/>
              </a:ext>
            </a:extLst>
          </p:cNvPr>
          <p:cNvSpPr>
            <a:spLocks noGrp="1"/>
          </p:cNvSpPr>
          <p:nvPr>
            <p:ph type="pic" sz="quarter" idx="16"/>
          </p:nvPr>
        </p:nvSpPr>
        <p:spPr>
          <a:xfrm>
            <a:off x="8928000" y="1998000"/>
            <a:ext cx="3758400" cy="2016000"/>
          </a:xfrm>
        </p:spPr>
        <p:txBody>
          <a:bodyPr/>
          <a:lstStyle/>
          <a:p>
            <a:r>
              <a:rPr lang="en-GB"/>
              <a:t>Bild durch Klicken auf Symbol hinzufügen</a:t>
            </a:r>
            <a:endParaRPr lang="en-GB" dirty="0"/>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4179599"/>
            <a:ext cx="3744000" cy="25164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4" name="Picture 2">
            <a:extLst>
              <a:ext uri="{FF2B5EF4-FFF2-40B4-BE49-F238E27FC236}">
                <a16:creationId xmlns:a16="http://schemas.microsoft.com/office/drawing/2014/main" id="{52DF9061-C574-4891-96BB-55950222A981}"/>
              </a:ext>
            </a:extLst>
          </p:cNvPr>
          <p:cNvSpPr>
            <a:spLocks noGrp="1"/>
          </p:cNvSpPr>
          <p:nvPr>
            <p:ph type="pic" sz="quarter" idx="17"/>
          </p:nvPr>
        </p:nvSpPr>
        <p:spPr>
          <a:xfrm>
            <a:off x="4842024" y="1998000"/>
            <a:ext cx="3744000" cy="2016000"/>
          </a:xfrm>
        </p:spPr>
        <p:txBody>
          <a:bodyPr/>
          <a:lstStyle/>
          <a:p>
            <a:r>
              <a:rPr lang="en-GB"/>
              <a:t>Bild durch Klicken auf Symbol hinzufügen</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810000" y="4179599"/>
            <a:ext cx="3744000" cy="25164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2" name="Picture 1">
            <a:extLst>
              <a:ext uri="{FF2B5EF4-FFF2-40B4-BE49-F238E27FC236}">
                <a16:creationId xmlns:a16="http://schemas.microsoft.com/office/drawing/2014/main" id="{7ED2AA45-3D23-4383-B901-C0945779DC3E}"/>
              </a:ext>
            </a:extLst>
          </p:cNvPr>
          <p:cNvSpPr>
            <a:spLocks noGrp="1"/>
          </p:cNvSpPr>
          <p:nvPr>
            <p:ph type="pic" sz="quarter" idx="15"/>
          </p:nvPr>
        </p:nvSpPr>
        <p:spPr>
          <a:xfrm>
            <a:off x="792000" y="1998000"/>
            <a:ext cx="3744000" cy="2016000"/>
          </a:xfrm>
        </p:spPr>
        <p:txBody>
          <a:bodyPr/>
          <a:lstStyle/>
          <a:p>
            <a:r>
              <a:rPr lang="en-GB"/>
              <a:t>Bild durch Klicken auf Symbol hinzufügen</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8" name="TW Bar">
            <a:extLst>
              <a:ext uri="{FF2B5EF4-FFF2-40B4-BE49-F238E27FC236}">
                <a16:creationId xmlns:a16="http://schemas.microsoft.com/office/drawing/2014/main" id="{D9956876-02DE-47AC-ADF0-09230988381E}"/>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870070254"/>
      </p:ext>
    </p:extLst>
  </p:cSld>
  <p:clrMapOvr>
    <a:masterClrMapping/>
  </p:clrMapOvr>
  <p:extLst mod="1">
    <p:ext uri="{DCECCB84-F9BA-43D5-87BE-67443E8EF086}">
      <p15:sldGuideLst xmlns:p15="http://schemas.microsoft.com/office/powerpoint/2012/main">
        <p15:guide id="8" pos="2857" userDrawn="1">
          <p15:clr>
            <a:srgbClr val="FBAE40"/>
          </p15:clr>
        </p15:guide>
        <p15:guide id="9" pos="3054" userDrawn="1">
          <p15:clr>
            <a:srgbClr val="FBAE40"/>
          </p15:clr>
        </p15:guide>
        <p15:guide id="10" pos="5412" userDrawn="1">
          <p15:clr>
            <a:srgbClr val="FBAE40"/>
          </p15:clr>
        </p15:guide>
        <p15:guide id="11" pos="5616" userDrawn="1">
          <p15:clr>
            <a:srgbClr val="FBAE40"/>
          </p15:clr>
        </p15:guide>
        <p15:guide id="12" orient="horz" pos="2633" userDrawn="1">
          <p15:clr>
            <a:srgbClr val="FBAE40"/>
          </p15:clr>
        </p15:guide>
        <p15:guide id="13" orient="horz" pos="252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with Summar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11" name="Footer Separator">
            <a:extLst>
              <a:ext uri="{FF2B5EF4-FFF2-40B4-BE49-F238E27FC236}">
                <a16:creationId xmlns:a16="http://schemas.microsoft.com/office/drawing/2014/main" id="{9081DF78-9ABD-4DEA-A93A-E225FD105C36}"/>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W Logo">
            <a:extLst>
              <a:ext uri="{FF2B5EF4-FFF2-40B4-BE49-F238E27FC236}">
                <a16:creationId xmlns:a16="http://schemas.microsoft.com/office/drawing/2014/main" id="{85743693-AC64-4B02-9541-7E11F3B079F5}"/>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6897600" y="3240000"/>
            <a:ext cx="5774400" cy="3456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2">
            <a:extLst>
              <a:ext uri="{FF2B5EF4-FFF2-40B4-BE49-F238E27FC236}">
                <a16:creationId xmlns:a16="http://schemas.microsoft.com/office/drawing/2014/main" id="{163BA74C-852D-41EC-AB1E-470CFACE81CC}"/>
              </a:ext>
            </a:extLst>
          </p:cNvPr>
          <p:cNvSpPr>
            <a:spLocks noGrp="1"/>
          </p:cNvSpPr>
          <p:nvPr>
            <p:ph sz="quarter" idx="12"/>
          </p:nvPr>
        </p:nvSpPr>
        <p:spPr>
          <a:xfrm>
            <a:off x="792000" y="3240075"/>
            <a:ext cx="5781600" cy="3456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9" name="Content 1">
            <a:extLst>
              <a:ext uri="{FF2B5EF4-FFF2-40B4-BE49-F238E27FC236}">
                <a16:creationId xmlns:a16="http://schemas.microsoft.com/office/drawing/2014/main" id="{38FE6AB8-D6F7-46B2-8650-C32F82024EAC}"/>
              </a:ext>
            </a:extLst>
          </p:cNvPr>
          <p:cNvSpPr>
            <a:spLocks noGrp="1"/>
          </p:cNvSpPr>
          <p:nvPr>
            <p:ph sz="quarter" idx="14"/>
          </p:nvPr>
        </p:nvSpPr>
        <p:spPr>
          <a:xfrm>
            <a:off x="792000" y="1998000"/>
            <a:ext cx="11880000" cy="100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4" name="TW Bar">
            <a:extLst>
              <a:ext uri="{FF2B5EF4-FFF2-40B4-BE49-F238E27FC236}">
                <a16:creationId xmlns:a16="http://schemas.microsoft.com/office/drawing/2014/main" id="{B0FBC09C-8EB5-41B2-9069-46594ECC146A}"/>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2610969746"/>
      </p:ext>
    </p:extLst>
  </p:cSld>
  <p:clrMapOvr>
    <a:masterClrMapping/>
  </p:clrMapOvr>
  <p:extLst mod="1">
    <p:ext uri="{DCECCB84-F9BA-43D5-87BE-67443E8EF086}">
      <p15:sldGuideLst xmlns:p15="http://schemas.microsoft.com/office/powerpoint/2012/main">
        <p15:guide id="5" pos="4142" userDrawn="1">
          <p15:clr>
            <a:srgbClr val="FBAE40"/>
          </p15:clr>
        </p15:guide>
        <p15:guide id="6" orient="horz" pos="1893" userDrawn="1">
          <p15:clr>
            <a:srgbClr val="FBAE40"/>
          </p15:clr>
        </p15:guide>
        <p15:guide id="7" pos="4346" userDrawn="1">
          <p15:clr>
            <a:srgbClr val="FBAE40"/>
          </p15:clr>
        </p15:guide>
        <p15:guide id="8" orient="horz" pos="20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with Summar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13" name="Footer Separator">
            <a:extLst>
              <a:ext uri="{FF2B5EF4-FFF2-40B4-BE49-F238E27FC236}">
                <a16:creationId xmlns:a16="http://schemas.microsoft.com/office/drawing/2014/main" id="{CB076866-317C-4207-BD81-3F751F357C5E}"/>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W Logo">
            <a:extLst>
              <a:ext uri="{FF2B5EF4-FFF2-40B4-BE49-F238E27FC236}">
                <a16:creationId xmlns:a16="http://schemas.microsoft.com/office/drawing/2014/main" id="{CE297105-3252-407D-947E-BE4EAFD8DD9C}"/>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4">
            <a:extLst>
              <a:ext uri="{FF2B5EF4-FFF2-40B4-BE49-F238E27FC236}">
                <a16:creationId xmlns:a16="http://schemas.microsoft.com/office/drawing/2014/main" id="{D3E9F670-AFF0-4EBA-9C78-3F2CAAA7876E}"/>
              </a:ext>
            </a:extLst>
          </p:cNvPr>
          <p:cNvSpPr>
            <a:spLocks noGrp="1"/>
          </p:cNvSpPr>
          <p:nvPr>
            <p:ph sz="quarter" idx="13"/>
          </p:nvPr>
        </p:nvSpPr>
        <p:spPr>
          <a:xfrm>
            <a:off x="8913600" y="3240000"/>
            <a:ext cx="3758400" cy="3456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1" name="Content 3">
            <a:extLst>
              <a:ext uri="{FF2B5EF4-FFF2-40B4-BE49-F238E27FC236}">
                <a16:creationId xmlns:a16="http://schemas.microsoft.com/office/drawing/2014/main" id="{27068E6D-55FE-4D29-BD22-DFC3C39BA9FB}"/>
              </a:ext>
            </a:extLst>
          </p:cNvPr>
          <p:cNvSpPr>
            <a:spLocks noGrp="1"/>
          </p:cNvSpPr>
          <p:nvPr>
            <p:ph sz="quarter" idx="14"/>
          </p:nvPr>
        </p:nvSpPr>
        <p:spPr>
          <a:xfrm>
            <a:off x="4845600" y="3240000"/>
            <a:ext cx="3744000" cy="3456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2">
            <a:extLst>
              <a:ext uri="{FF2B5EF4-FFF2-40B4-BE49-F238E27FC236}">
                <a16:creationId xmlns:a16="http://schemas.microsoft.com/office/drawing/2014/main" id="{163BA74C-852D-41EC-AB1E-470CFACE81CC}"/>
              </a:ext>
            </a:extLst>
          </p:cNvPr>
          <p:cNvSpPr>
            <a:spLocks noGrp="1"/>
          </p:cNvSpPr>
          <p:nvPr>
            <p:ph sz="quarter" idx="12"/>
          </p:nvPr>
        </p:nvSpPr>
        <p:spPr>
          <a:xfrm>
            <a:off x="799969" y="3240000"/>
            <a:ext cx="3744000" cy="3456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2" name="Content 1">
            <a:extLst>
              <a:ext uri="{FF2B5EF4-FFF2-40B4-BE49-F238E27FC236}">
                <a16:creationId xmlns:a16="http://schemas.microsoft.com/office/drawing/2014/main" id="{16FF3B9C-2F1A-41D8-A57E-3E21A60BD3B1}"/>
              </a:ext>
            </a:extLst>
          </p:cNvPr>
          <p:cNvSpPr>
            <a:spLocks noGrp="1"/>
          </p:cNvSpPr>
          <p:nvPr>
            <p:ph sz="quarter" idx="15"/>
          </p:nvPr>
        </p:nvSpPr>
        <p:spPr>
          <a:xfrm>
            <a:off x="792000" y="1998000"/>
            <a:ext cx="11880000" cy="100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6" name="TW Bar">
            <a:extLst>
              <a:ext uri="{FF2B5EF4-FFF2-40B4-BE49-F238E27FC236}">
                <a16:creationId xmlns:a16="http://schemas.microsoft.com/office/drawing/2014/main" id="{B183A4B0-11A5-4A21-AF7A-B7A0FC87A939}"/>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641740764"/>
      </p:ext>
    </p:extLst>
  </p:cSld>
  <p:clrMapOvr>
    <a:masterClrMapping/>
  </p:clrMapOvr>
  <p:extLst mod="1">
    <p:ext uri="{DCECCB84-F9BA-43D5-87BE-67443E8EF086}">
      <p15:sldGuideLst xmlns:p15="http://schemas.microsoft.com/office/powerpoint/2012/main">
        <p15:guide id="12" orient="horz" pos="1893" userDrawn="1">
          <p15:clr>
            <a:srgbClr val="FBAE40"/>
          </p15:clr>
        </p15:guide>
        <p15:guide id="13" orient="horz" pos="2040" userDrawn="1">
          <p15:clr>
            <a:srgbClr val="FBAE40"/>
          </p15:clr>
        </p15:guide>
        <p15:guide id="14" pos="2856" userDrawn="1">
          <p15:clr>
            <a:srgbClr val="FBAE40"/>
          </p15:clr>
        </p15:guide>
        <p15:guide id="15" pos="3051" userDrawn="1">
          <p15:clr>
            <a:srgbClr val="FBAE40"/>
          </p15:clr>
        </p15:guide>
        <p15:guide id="16" pos="5411" userDrawn="1">
          <p15:clr>
            <a:srgbClr val="FBAE40"/>
          </p15:clr>
        </p15:guide>
        <p15:guide id="17" pos="56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thirds / one-third column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9" name="Footer Separator">
            <a:extLst>
              <a:ext uri="{FF2B5EF4-FFF2-40B4-BE49-F238E27FC236}">
                <a16:creationId xmlns:a16="http://schemas.microsoft.com/office/drawing/2014/main" id="{C2597C5F-5400-4050-913A-E8290C72AB23}"/>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98C754B7-31DF-417F-8926-11549BC45E6A}"/>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8913600" y="1998000"/>
            <a:ext cx="3758400" cy="4680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7797600" cy="4680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3" name="TW Bar">
            <a:extLst>
              <a:ext uri="{FF2B5EF4-FFF2-40B4-BE49-F238E27FC236}">
                <a16:creationId xmlns:a16="http://schemas.microsoft.com/office/drawing/2014/main" id="{357310C9-5B36-4A28-AFD4-B259FD6059AE}"/>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24051593"/>
      </p:ext>
    </p:extLst>
  </p:cSld>
  <p:clrMapOvr>
    <a:masterClrMapping/>
  </p:clrMapOvr>
  <p:extLst mod="1">
    <p:ext uri="{DCECCB84-F9BA-43D5-87BE-67443E8EF086}">
      <p15:sldGuideLst xmlns:p15="http://schemas.microsoft.com/office/powerpoint/2012/main">
        <p15:guide id="5" pos="8406" userDrawn="1">
          <p15:clr>
            <a:srgbClr val="FBAE40"/>
          </p15:clr>
        </p15:guide>
        <p15:guide id="6" pos="5411" userDrawn="1">
          <p15:clr>
            <a:srgbClr val="FBAE40"/>
          </p15:clr>
        </p15:guide>
        <p15:guide id="7" pos="56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thirds column with two quotes">
    <p:spTree>
      <p:nvGrpSpPr>
        <p:cNvPr id="1" name=""/>
        <p:cNvGrpSpPr/>
        <p:nvPr/>
      </p:nvGrpSpPr>
      <p:grpSpPr>
        <a:xfrm>
          <a:off x="0" y="0"/>
          <a:ext cx="0" cy="0"/>
          <a:chOff x="0" y="0"/>
          <a:chExt cx="0" cy="0"/>
        </a:xfrm>
      </p:grpSpPr>
      <p:sp>
        <p:nvSpPr>
          <p:cNvPr id="17" name="BackgroundPanel">
            <a:extLst>
              <a:ext uri="{FF2B5EF4-FFF2-40B4-BE49-F238E27FC236}">
                <a16:creationId xmlns:a16="http://schemas.microsoft.com/office/drawing/2014/main" id="{528135D9-AA2E-40E5-BE7F-5DA0D2690386}"/>
              </a:ext>
            </a:extLst>
          </p:cNvPr>
          <p:cNvSpPr/>
          <p:nvPr/>
        </p:nvSpPr>
        <p:spPr>
          <a:xfrm>
            <a:off x="8892000" y="1"/>
            <a:ext cx="45468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Slide Number">
            <a:extLst>
              <a:ext uri="{FF2B5EF4-FFF2-40B4-BE49-F238E27FC236}">
                <a16:creationId xmlns:a16="http://schemas.microsoft.com/office/drawing/2014/main" id="{B814E0B8-65E0-4211-A409-97F3A121E2A2}"/>
              </a:ext>
            </a:extLst>
          </p:cNvPr>
          <p:cNvSpPr>
            <a:spLocks noGrp="1"/>
          </p:cNvSpPr>
          <p:nvPr>
            <p:ph type="sldNum" sz="quarter" idx="16"/>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11" name="Footer">
            <a:extLst>
              <a:ext uri="{FF2B5EF4-FFF2-40B4-BE49-F238E27FC236}">
                <a16:creationId xmlns:a16="http://schemas.microsoft.com/office/drawing/2014/main" id="{6B8DA708-42C8-46BB-A615-169924E33F84}"/>
              </a:ext>
            </a:extLst>
          </p:cNvPr>
          <p:cNvSpPr>
            <a:spLocks noGrp="1"/>
          </p:cNvSpPr>
          <p:nvPr>
            <p:ph type="ftr" sz="quarter" idx="15"/>
          </p:nvPr>
        </p:nvSpPr>
        <p:spPr>
          <a:xfrm>
            <a:off x="0" y="7074000"/>
            <a:ext cx="8571600" cy="180000"/>
          </a:xfrm>
        </p:spPr>
        <p:txBody>
          <a:bodyPr/>
          <a:lstStyle/>
          <a:p>
            <a:r>
              <a:rPr lang="en-GB" dirty="0"/>
              <a:t>Private and Confidential</a:t>
            </a:r>
          </a:p>
        </p:txBody>
      </p:sp>
      <p:cxnSp>
        <p:nvCxnSpPr>
          <p:cNvPr id="15" name="Footer Separator">
            <a:extLst>
              <a:ext uri="{FF2B5EF4-FFF2-40B4-BE49-F238E27FC236}">
                <a16:creationId xmlns:a16="http://schemas.microsoft.com/office/drawing/2014/main" id="{1832492B-E9BC-4BD7-A427-C4427DB976F7}"/>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W Logo">
            <a:extLst>
              <a:ext uri="{FF2B5EF4-FFF2-40B4-BE49-F238E27FC236}">
                <a16:creationId xmlns:a16="http://schemas.microsoft.com/office/drawing/2014/main" id="{C8F61D4A-01C2-4456-B6E3-EF086A21D026}"/>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4" name="Quote2">
            <a:extLst>
              <a:ext uri="{FF2B5EF4-FFF2-40B4-BE49-F238E27FC236}">
                <a16:creationId xmlns:a16="http://schemas.microsoft.com/office/drawing/2014/main" id="{4E7BF32F-9496-4D87-8558-CCCC04F7C22B}"/>
              </a:ext>
            </a:extLst>
          </p:cNvPr>
          <p:cNvSpPr>
            <a:spLocks noGrp="1"/>
          </p:cNvSpPr>
          <p:nvPr>
            <p:ph sz="quarter" idx="14"/>
          </p:nvPr>
        </p:nvSpPr>
        <p:spPr>
          <a:xfrm>
            <a:off x="9201600" y="4499999"/>
            <a:ext cx="3470400" cy="219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pic>
        <p:nvPicPr>
          <p:cNvPr id="10" name="NewSlide_Quote2" hidden="1">
            <a:extLst>
              <a:ext uri="{FF2B5EF4-FFF2-40B4-BE49-F238E27FC236}">
                <a16:creationId xmlns:a16="http://schemas.microsoft.com/office/drawing/2014/main" id="{97B2F557-8ABB-428C-AE05-28705EB7A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00" y="4243130"/>
            <a:ext cx="232197" cy="184515"/>
          </a:xfrm>
          <a:prstGeom prst="rect">
            <a:avLst/>
          </a:prstGeom>
        </p:spPr>
      </p:pic>
      <p:sp>
        <p:nvSpPr>
          <p:cNvPr id="13" name="Quote1">
            <a:extLst>
              <a:ext uri="{FF2B5EF4-FFF2-40B4-BE49-F238E27FC236}">
                <a16:creationId xmlns:a16="http://schemas.microsoft.com/office/drawing/2014/main" id="{CAACDEE5-B6EE-4CE3-BCAD-A4D9A2A8FED7}"/>
              </a:ext>
            </a:extLst>
          </p:cNvPr>
          <p:cNvSpPr>
            <a:spLocks noGrp="1"/>
          </p:cNvSpPr>
          <p:nvPr>
            <p:ph sz="quarter" idx="13"/>
          </p:nvPr>
        </p:nvSpPr>
        <p:spPr>
          <a:xfrm>
            <a:off x="9201600" y="2015999"/>
            <a:ext cx="3470400"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pic>
        <p:nvPicPr>
          <p:cNvPr id="9" name="NewSlide_Quote1" hidden="1">
            <a:extLst>
              <a:ext uri="{FF2B5EF4-FFF2-40B4-BE49-F238E27FC236}">
                <a16:creationId xmlns:a16="http://schemas.microsoft.com/office/drawing/2014/main" id="{D3BC276E-49C9-401F-8EEE-BA3D5E080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00" y="1753373"/>
            <a:ext cx="232197" cy="184515"/>
          </a:xfrm>
          <a:prstGeom prst="rect">
            <a:avLst/>
          </a:prstGeom>
        </p:spPr>
      </p:pic>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3750" y="2000248"/>
            <a:ext cx="77976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a:xfrm>
            <a:off x="792000" y="630000"/>
            <a:ext cx="7812000" cy="781200"/>
          </a:xfrm>
        </p:spPr>
        <p:txBody>
          <a:bodyPr/>
          <a:lstStyle/>
          <a:p>
            <a:r>
              <a:rPr lang="en-GB" dirty="0"/>
              <a:t>Click to add title</a:t>
            </a:r>
          </a:p>
        </p:txBody>
      </p:sp>
      <p:sp>
        <p:nvSpPr>
          <p:cNvPr id="18" name="TW Bar">
            <a:extLst>
              <a:ext uri="{FF2B5EF4-FFF2-40B4-BE49-F238E27FC236}">
                <a16:creationId xmlns:a16="http://schemas.microsoft.com/office/drawing/2014/main" id="{0CAE26FB-95DE-410F-9A3F-A9965FF37FE2}"/>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2269736550"/>
      </p:ext>
    </p:extLst>
  </p:cSld>
  <p:clrMapOvr>
    <a:masterClrMapping/>
  </p:clrMapOvr>
  <p:extLst mod="1">
    <p:ext uri="{DCECCB84-F9BA-43D5-87BE-67443E8EF086}">
      <p15:sldGuideLst xmlns:p15="http://schemas.microsoft.com/office/powerpoint/2012/main">
        <p15:guide id="3" pos="8466" userDrawn="1">
          <p15:clr>
            <a:srgbClr val="FBAE40"/>
          </p15:clr>
        </p15:guide>
        <p15:guide id="4" pos="57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olumns with quote">
    <p:spTree>
      <p:nvGrpSpPr>
        <p:cNvPr id="1" name=""/>
        <p:cNvGrpSpPr/>
        <p:nvPr/>
      </p:nvGrpSpPr>
      <p:grpSpPr>
        <a:xfrm>
          <a:off x="0" y="0"/>
          <a:ext cx="0" cy="0"/>
          <a:chOff x="0" y="0"/>
          <a:chExt cx="0" cy="0"/>
        </a:xfrm>
      </p:grpSpPr>
      <p:sp>
        <p:nvSpPr>
          <p:cNvPr id="19" name="BackgroundPanel">
            <a:extLst>
              <a:ext uri="{FF2B5EF4-FFF2-40B4-BE49-F238E27FC236}">
                <a16:creationId xmlns:a16="http://schemas.microsoft.com/office/drawing/2014/main" id="{528135D9-AA2E-40E5-BE7F-5DA0D2690386}"/>
              </a:ext>
            </a:extLst>
          </p:cNvPr>
          <p:cNvSpPr/>
          <p:nvPr/>
        </p:nvSpPr>
        <p:spPr>
          <a:xfrm>
            <a:off x="8892000" y="1"/>
            <a:ext cx="45468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Slide Number">
            <a:extLst>
              <a:ext uri="{FF2B5EF4-FFF2-40B4-BE49-F238E27FC236}">
                <a16:creationId xmlns:a16="http://schemas.microsoft.com/office/drawing/2014/main" id="{B814E0B8-65E0-4211-A409-97F3A121E2A2}"/>
              </a:ext>
            </a:extLst>
          </p:cNvPr>
          <p:cNvSpPr>
            <a:spLocks noGrp="1"/>
          </p:cNvSpPr>
          <p:nvPr>
            <p:ph type="sldNum" sz="quarter" idx="16"/>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11" name="Footer">
            <a:extLst>
              <a:ext uri="{FF2B5EF4-FFF2-40B4-BE49-F238E27FC236}">
                <a16:creationId xmlns:a16="http://schemas.microsoft.com/office/drawing/2014/main" id="{6B8DA708-42C8-46BB-A615-169924E33F84}"/>
              </a:ext>
            </a:extLst>
          </p:cNvPr>
          <p:cNvSpPr>
            <a:spLocks noGrp="1"/>
          </p:cNvSpPr>
          <p:nvPr>
            <p:ph type="ftr" sz="quarter" idx="15"/>
          </p:nvPr>
        </p:nvSpPr>
        <p:spPr>
          <a:xfrm>
            <a:off x="0" y="7074000"/>
            <a:ext cx="8571600" cy="180000"/>
          </a:xfrm>
        </p:spPr>
        <p:txBody>
          <a:bodyPr/>
          <a:lstStyle/>
          <a:p>
            <a:r>
              <a:rPr lang="en-GB" dirty="0"/>
              <a:t>Private and Confidential</a:t>
            </a:r>
          </a:p>
        </p:txBody>
      </p:sp>
      <p:cxnSp>
        <p:nvCxnSpPr>
          <p:cNvPr id="15" name="Footer Separator">
            <a:extLst>
              <a:ext uri="{FF2B5EF4-FFF2-40B4-BE49-F238E27FC236}">
                <a16:creationId xmlns:a16="http://schemas.microsoft.com/office/drawing/2014/main" id="{1832492B-E9BC-4BD7-A427-C4427DB976F7}"/>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W Logo">
            <a:extLst>
              <a:ext uri="{FF2B5EF4-FFF2-40B4-BE49-F238E27FC236}">
                <a16:creationId xmlns:a16="http://schemas.microsoft.com/office/drawing/2014/main" id="{C8F61D4A-01C2-4456-B6E3-EF086A21D026}"/>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4" name="Quote2">
            <a:extLst>
              <a:ext uri="{FF2B5EF4-FFF2-40B4-BE49-F238E27FC236}">
                <a16:creationId xmlns:a16="http://schemas.microsoft.com/office/drawing/2014/main" id="{4E7BF32F-9496-4D87-8558-CCCC04F7C22B}"/>
              </a:ext>
            </a:extLst>
          </p:cNvPr>
          <p:cNvSpPr>
            <a:spLocks noGrp="1"/>
          </p:cNvSpPr>
          <p:nvPr>
            <p:ph sz="quarter" idx="14"/>
          </p:nvPr>
        </p:nvSpPr>
        <p:spPr>
          <a:xfrm>
            <a:off x="9201600" y="5852159"/>
            <a:ext cx="3470400" cy="8438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pic>
        <p:nvPicPr>
          <p:cNvPr id="18" name="NewSlide_Quote1" hidden="1">
            <a:extLst>
              <a:ext uri="{FF2B5EF4-FFF2-40B4-BE49-F238E27FC236}">
                <a16:creationId xmlns:a16="http://schemas.microsoft.com/office/drawing/2014/main" id="{CC365711-EEDA-47C6-A758-83FDC2DB2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00" y="5618824"/>
            <a:ext cx="184721" cy="184515"/>
          </a:xfrm>
          <a:prstGeom prst="rect">
            <a:avLst/>
          </a:prstGeom>
        </p:spPr>
      </p:pic>
      <p:sp>
        <p:nvSpPr>
          <p:cNvPr id="13" name="Content 3">
            <a:extLst>
              <a:ext uri="{FF2B5EF4-FFF2-40B4-BE49-F238E27FC236}">
                <a16:creationId xmlns:a16="http://schemas.microsoft.com/office/drawing/2014/main" id="{CAACDEE5-B6EE-4CE3-BCAD-A4D9A2A8FED7}"/>
              </a:ext>
            </a:extLst>
          </p:cNvPr>
          <p:cNvSpPr>
            <a:spLocks noGrp="1"/>
          </p:cNvSpPr>
          <p:nvPr>
            <p:ph sz="quarter" idx="13"/>
          </p:nvPr>
        </p:nvSpPr>
        <p:spPr>
          <a:xfrm>
            <a:off x="9201600" y="2015999"/>
            <a:ext cx="3470400" cy="3440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7" name="Content 2">
            <a:extLst>
              <a:ext uri="{FF2B5EF4-FFF2-40B4-BE49-F238E27FC236}">
                <a16:creationId xmlns:a16="http://schemas.microsoft.com/office/drawing/2014/main" id="{A8B20798-81A4-4260-BE6F-70ABB4C8278D}"/>
              </a:ext>
            </a:extLst>
          </p:cNvPr>
          <p:cNvSpPr>
            <a:spLocks noGrp="1"/>
          </p:cNvSpPr>
          <p:nvPr>
            <p:ph sz="quarter" idx="17"/>
          </p:nvPr>
        </p:nvSpPr>
        <p:spPr>
          <a:xfrm>
            <a:off x="4845600" y="1998000"/>
            <a:ext cx="3744000" cy="4680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3726000" cy="4680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a:xfrm>
            <a:off x="792000" y="630000"/>
            <a:ext cx="7812000" cy="781200"/>
          </a:xfrm>
        </p:spPr>
        <p:txBody>
          <a:bodyPr/>
          <a:lstStyle/>
          <a:p>
            <a:r>
              <a:rPr lang="en-GB" dirty="0"/>
              <a:t>Click to add title</a:t>
            </a:r>
          </a:p>
        </p:txBody>
      </p:sp>
      <p:sp>
        <p:nvSpPr>
          <p:cNvPr id="20" name="TW Bar">
            <a:extLst>
              <a:ext uri="{FF2B5EF4-FFF2-40B4-BE49-F238E27FC236}">
                <a16:creationId xmlns:a16="http://schemas.microsoft.com/office/drawing/2014/main" id="{CBFCF38E-4BED-4F3C-A230-07BABC3FB49C}"/>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678610110"/>
      </p:ext>
    </p:extLst>
  </p:cSld>
  <p:clrMapOvr>
    <a:masterClrMapping/>
  </p:clrMapOvr>
  <p:extLst mod="1">
    <p:ext uri="{DCECCB84-F9BA-43D5-87BE-67443E8EF086}">
      <p15:sldGuideLst xmlns:p15="http://schemas.microsoft.com/office/powerpoint/2012/main">
        <p15:guide id="1" pos="8466">
          <p15:clr>
            <a:srgbClr val="FBAE40"/>
          </p15:clr>
        </p15:guide>
        <p15:guide id="6" pos="2856" userDrawn="1">
          <p15:clr>
            <a:srgbClr val="FBAE40"/>
          </p15:clr>
        </p15:guide>
        <p15:guide id="7" pos="5411" userDrawn="1">
          <p15:clr>
            <a:srgbClr val="FBAE40"/>
          </p15:clr>
        </p15:guide>
        <p15:guide id="8" pos="3052" userDrawn="1">
          <p15:clr>
            <a:srgbClr val="FBAE40"/>
          </p15:clr>
        </p15:guide>
        <p15:guide id="9" pos="57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7" name="Footer Separator">
            <a:extLst>
              <a:ext uri="{FF2B5EF4-FFF2-40B4-BE49-F238E27FC236}">
                <a16:creationId xmlns:a16="http://schemas.microsoft.com/office/drawing/2014/main" id="{8081CD76-E3E6-4106-82DD-77B1CAEA0662}"/>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W Logo">
            <a:extLst>
              <a:ext uri="{FF2B5EF4-FFF2-40B4-BE49-F238E27FC236}">
                <a16:creationId xmlns:a16="http://schemas.microsoft.com/office/drawing/2014/main" id="{685D9731-6694-48C8-86AC-70A27ED45A76}"/>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1" name="TW Bar">
            <a:extLst>
              <a:ext uri="{FF2B5EF4-FFF2-40B4-BE49-F238E27FC236}">
                <a16:creationId xmlns:a16="http://schemas.microsoft.com/office/drawing/2014/main" id="{5C6C3299-A7A0-47AC-AF7C-DDE885310415}"/>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35513423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with BG Image">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93B56F7B-C75E-468D-BE2D-F06B16E4516B}"/>
              </a:ext>
            </a:extLst>
          </p:cNvPr>
          <p:cNvSpPr/>
          <p:nvPr/>
        </p:nvSpPr>
        <p:spPr>
          <a:xfrm>
            <a:off x="-1" y="1692276"/>
            <a:ext cx="9299865" cy="50038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endParaRPr>
          </a:p>
        </p:txBody>
      </p:sp>
      <p:sp>
        <p:nvSpPr>
          <p:cNvPr id="17" name="GreenBar">
            <a:extLst>
              <a:ext uri="{FF2B5EF4-FFF2-40B4-BE49-F238E27FC236}">
                <a16:creationId xmlns:a16="http://schemas.microsoft.com/office/drawing/2014/main" id="{6573CE79-30F0-4CD0-87F7-21AE3522E4FE}"/>
              </a:ext>
            </a:extLst>
          </p:cNvPr>
          <p:cNvSpPr/>
          <p:nvPr/>
        </p:nvSpPr>
        <p:spPr>
          <a:xfrm>
            <a:off x="0" y="6223000"/>
            <a:ext cx="13439775" cy="762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endParaRP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1998000"/>
            <a:ext cx="3744000" cy="410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3726000" cy="410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3" name="NewSlide_UserInformation" hidden="1">
            <a:extLst>
              <a:ext uri="{FF2B5EF4-FFF2-40B4-BE49-F238E27FC236}">
                <a16:creationId xmlns:a16="http://schemas.microsoft.com/office/drawing/2014/main" id="{7AFF0223-1034-4573-BFC2-727783C33E13}"/>
              </a:ext>
            </a:extLst>
          </p:cNvPr>
          <p:cNvSpPr txBox="1"/>
          <p:nvPr/>
        </p:nvSpPr>
        <p:spPr>
          <a:xfrm>
            <a:off x="4014788" y="314325"/>
            <a:ext cx="6172200" cy="738664"/>
          </a:xfrm>
          <a:prstGeom prst="rect">
            <a:avLst/>
          </a:prstGeom>
          <a:noFill/>
        </p:spPr>
        <p:txBody>
          <a:bodyPr wrap="square" lIns="0" tIns="0" rIns="0" bIns="0" rtlCol="0">
            <a:spAutoFit/>
          </a:bodyPr>
          <a:lstStyle/>
          <a:p>
            <a:pPr algn="l"/>
            <a:r>
              <a:rPr lang="en-GB" sz="1600">
                <a:solidFill>
                  <a:srgbClr val="FF0000"/>
                </a:solidFill>
                <a:latin typeface="Arial" panose="020B0604020202020204" pitchFamily="34" charset="0"/>
                <a:cs typeface="Arial" panose="020B0604020202020204" pitchFamily="34" charset="0"/>
              </a:rPr>
              <a:t>To insert an image behind</a:t>
            </a:r>
          </a:p>
          <a:p>
            <a:pPr algn="l"/>
            <a:r>
              <a:rPr lang="en-GB" sz="1600">
                <a:solidFill>
                  <a:srgbClr val="FF0000"/>
                </a:solidFill>
                <a:latin typeface="Arial" panose="020B0604020202020204" pitchFamily="34" charset="0"/>
                <a:cs typeface="Arial" panose="020B0604020202020204" pitchFamily="34" charset="0"/>
              </a:rPr>
              <a:t>Right click and select "Format Background" </a:t>
            </a:r>
          </a:p>
          <a:p>
            <a:pPr algn="l"/>
            <a:r>
              <a:rPr lang="en-GB" sz="1600">
                <a:solidFill>
                  <a:srgbClr val="FF0000"/>
                </a:solidFill>
                <a:latin typeface="Arial" panose="020B0604020202020204" pitchFamily="34" charset="0"/>
                <a:cs typeface="Arial" panose="020B0604020202020204" pitchFamily="34" charset="0"/>
              </a:rPr>
              <a:t>(Delete these instruction after use)</a:t>
            </a:r>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384116"/>
      </p:ext>
    </p:extLst>
  </p:cSld>
  <p:clrMapOvr>
    <a:masterClrMapping/>
  </p:clrMapOvr>
  <p:extLst>
    <p:ext uri="{DCECCB84-F9BA-43D5-87BE-67443E8EF086}">
      <p15:sldGuideLst xmlns:p15="http://schemas.microsoft.com/office/powerpoint/2012/main">
        <p15:guide id="7" pos="5615" userDrawn="1">
          <p15:clr>
            <a:srgbClr val="FBAE40"/>
          </p15:clr>
        </p15:guide>
        <p15:guide id="8" pos="2856" userDrawn="1">
          <p15:clr>
            <a:srgbClr val="FBAE40"/>
          </p15:clr>
        </p15:guide>
        <p15:guide id="9" pos="3051" userDrawn="1">
          <p15:clr>
            <a:srgbClr val="FBAE40"/>
          </p15:clr>
        </p15:guide>
        <p15:guide id="10" pos="541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with Background">
    <p:spTree>
      <p:nvGrpSpPr>
        <p:cNvPr id="1" name=""/>
        <p:cNvGrpSpPr/>
        <p:nvPr/>
      </p:nvGrpSpPr>
      <p:grpSpPr>
        <a:xfrm>
          <a:off x="0" y="0"/>
          <a:ext cx="0" cy="0"/>
          <a:chOff x="0" y="0"/>
          <a:chExt cx="0" cy="0"/>
        </a:xfrm>
      </p:grpSpPr>
      <p:sp>
        <p:nvSpPr>
          <p:cNvPr id="14" name="BackgroundPanel">
            <a:extLst>
              <a:ext uri="{FF2B5EF4-FFF2-40B4-BE49-F238E27FC236}">
                <a16:creationId xmlns:a16="http://schemas.microsoft.com/office/drawing/2014/main" id="{E9C28238-87BD-418D-8BC0-A663C1FB2E8B}"/>
              </a:ext>
            </a:extLst>
          </p:cNvPr>
          <p:cNvSpPr/>
          <p:nvPr/>
        </p:nvSpPr>
        <p:spPr>
          <a:xfrm>
            <a:off x="0" y="1"/>
            <a:ext cx="13439777"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294263F9-A51F-4A48-8DD3-F31192692476}"/>
              </a:ext>
            </a:extLst>
          </p:cNvPr>
          <p:cNvSpPr>
            <a:spLocks noGrp="1"/>
          </p:cNvSpPr>
          <p:nvPr>
            <p:ph type="ftr" sz="quarter" idx="15"/>
          </p:nvPr>
        </p:nvSpPr>
        <p:spPr/>
        <p:txBody>
          <a:bodyPr/>
          <a:lstStyle>
            <a:lvl1pPr>
              <a:defRPr>
                <a:solidFill>
                  <a:srgbClr val="FFFFFF"/>
                </a:solidFill>
              </a:defRPr>
            </a:lvl1pPr>
          </a:lstStyle>
          <a:p>
            <a:r>
              <a:rPr lang="en-GB" dirty="0"/>
              <a:t>Private and Confidential</a:t>
            </a:r>
          </a:p>
        </p:txBody>
      </p:sp>
      <p:cxnSp>
        <p:nvCxnSpPr>
          <p:cNvPr id="12" name="Footer Separator">
            <a:extLst>
              <a:ext uri="{FF2B5EF4-FFF2-40B4-BE49-F238E27FC236}">
                <a16:creationId xmlns:a16="http://schemas.microsoft.com/office/drawing/2014/main" id="{62434A67-8AA5-4766-AD11-76A04BB6D150}"/>
              </a:ext>
            </a:extLst>
          </p:cNvPr>
          <p:cNvCxnSpPr/>
          <p:nvPr/>
        </p:nvCxnSpPr>
        <p:spPr>
          <a:xfrm>
            <a:off x="2329200" y="7034400"/>
            <a:ext cx="0" cy="2664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W Logo">
            <a:extLst>
              <a:ext uri="{FF2B5EF4-FFF2-40B4-BE49-F238E27FC236}">
                <a16:creationId xmlns:a16="http://schemas.microsoft.com/office/drawing/2014/main" id="{1A27EF04-D5CA-444B-948D-291AB0141FFD}"/>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13600" y="1998000"/>
            <a:ext cx="3758400" cy="4698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5600" y="1998000"/>
            <a:ext cx="3744000" cy="4698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3744000" cy="4698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bwMode="gray"/>
        <p:txBody>
          <a:bodyPr/>
          <a:lstStyle>
            <a:lvl1pPr>
              <a:defRPr>
                <a:solidFill>
                  <a:srgbClr val="FFFFFF"/>
                </a:solidFill>
              </a:defRPr>
            </a:lvl1pPr>
          </a:lstStyle>
          <a:p>
            <a:r>
              <a:rPr lang="en-GB" dirty="0"/>
              <a:t>Click to add title</a:t>
            </a:r>
          </a:p>
        </p:txBody>
      </p:sp>
      <p:sp>
        <p:nvSpPr>
          <p:cNvPr id="16" name="TW Bar">
            <a:extLst>
              <a:ext uri="{FF2B5EF4-FFF2-40B4-BE49-F238E27FC236}">
                <a16:creationId xmlns:a16="http://schemas.microsoft.com/office/drawing/2014/main" id="{071167B8-07AF-4B16-92B6-26F751310D6A}"/>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573203503"/>
      </p:ext>
    </p:extLst>
  </p:cSld>
  <p:clrMapOvr>
    <a:masterClrMapping/>
  </p:clrMapOvr>
  <p:extLst mod="1">
    <p:ext uri="{DCECCB84-F9BA-43D5-87BE-67443E8EF086}">
      <p15:sldGuideLst xmlns:p15="http://schemas.microsoft.com/office/powerpoint/2012/main">
        <p15:guide id="7" pos="3051" userDrawn="1">
          <p15:clr>
            <a:srgbClr val="FBAE40"/>
          </p15:clr>
        </p15:guide>
        <p15:guide id="8" pos="2857" userDrawn="1">
          <p15:clr>
            <a:srgbClr val="FBAE40"/>
          </p15:clr>
        </p15:guide>
        <p15:guide id="9" pos="5410" userDrawn="1">
          <p15:clr>
            <a:srgbClr val="FBAE40"/>
          </p15:clr>
        </p15:guide>
        <p15:guide id="10" pos="561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lg Title text with Background">
    <p:spTree>
      <p:nvGrpSpPr>
        <p:cNvPr id="1" name=""/>
        <p:cNvGrpSpPr/>
        <p:nvPr/>
      </p:nvGrpSpPr>
      <p:grpSpPr>
        <a:xfrm>
          <a:off x="0" y="0"/>
          <a:ext cx="0" cy="0"/>
          <a:chOff x="0" y="0"/>
          <a:chExt cx="0" cy="0"/>
        </a:xfrm>
      </p:grpSpPr>
      <p:sp>
        <p:nvSpPr>
          <p:cNvPr id="14" name="BackgroundPanel">
            <a:extLst>
              <a:ext uri="{FF2B5EF4-FFF2-40B4-BE49-F238E27FC236}">
                <a16:creationId xmlns:a16="http://schemas.microsoft.com/office/drawing/2014/main" id="{E9C28238-87BD-418D-8BC0-A663C1FB2E8B}"/>
              </a:ext>
            </a:extLst>
          </p:cNvPr>
          <p:cNvSpPr/>
          <p:nvPr/>
        </p:nvSpPr>
        <p:spPr>
          <a:xfrm>
            <a:off x="0" y="1"/>
            <a:ext cx="13439777"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7" name="TW Bar (Large)">
            <a:extLst>
              <a:ext uri="{FF2B5EF4-FFF2-40B4-BE49-F238E27FC236}">
                <a16:creationId xmlns:a16="http://schemas.microsoft.com/office/drawing/2014/main" id="{63C9DD6D-55CC-4149-BFB1-2B78877EF85A}"/>
              </a:ext>
            </a:extLst>
          </p:cNvPr>
          <p:cNvSpPr/>
          <p:nvPr/>
        </p:nvSpPr>
        <p:spPr>
          <a:xfrm>
            <a:off x="781200" y="1389600"/>
            <a:ext cx="126000" cy="1939638"/>
          </a:xfrm>
          <a:prstGeom prst="rect">
            <a:avLst/>
          </a:prstGeom>
          <a:solidFill>
            <a:schemeClr val="accent3"/>
          </a:solidFill>
          <a:ln w="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Arial"/>
              <a:ea typeface="+mn-ea"/>
              <a:cs typeface="+mn-cs"/>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294263F9-A51F-4A48-8DD3-F31192692476}"/>
              </a:ext>
            </a:extLst>
          </p:cNvPr>
          <p:cNvSpPr>
            <a:spLocks noGrp="1"/>
          </p:cNvSpPr>
          <p:nvPr>
            <p:ph type="ftr" sz="quarter" idx="15"/>
          </p:nvPr>
        </p:nvSpPr>
        <p:spPr/>
        <p:txBody>
          <a:bodyPr/>
          <a:lstStyle>
            <a:lvl1pPr>
              <a:defRPr>
                <a:solidFill>
                  <a:srgbClr val="FFFFFF"/>
                </a:solidFill>
              </a:defRPr>
            </a:lvl1pPr>
          </a:lstStyle>
          <a:p>
            <a:r>
              <a:rPr lang="en-GB" dirty="0"/>
              <a:t>Private and Confidential</a:t>
            </a:r>
          </a:p>
        </p:txBody>
      </p:sp>
      <p:cxnSp>
        <p:nvCxnSpPr>
          <p:cNvPr id="12" name="Footer Separator">
            <a:extLst>
              <a:ext uri="{FF2B5EF4-FFF2-40B4-BE49-F238E27FC236}">
                <a16:creationId xmlns:a16="http://schemas.microsoft.com/office/drawing/2014/main" id="{62434A67-8AA5-4766-AD11-76A04BB6D150}"/>
              </a:ext>
            </a:extLst>
          </p:cNvPr>
          <p:cNvCxnSpPr/>
          <p:nvPr/>
        </p:nvCxnSpPr>
        <p:spPr>
          <a:xfrm>
            <a:off x="2329200" y="7034400"/>
            <a:ext cx="0" cy="2664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W Logo">
            <a:extLst>
              <a:ext uri="{FF2B5EF4-FFF2-40B4-BE49-F238E27FC236}">
                <a16:creationId xmlns:a16="http://schemas.microsoft.com/office/drawing/2014/main" id="{1A27EF04-D5CA-444B-948D-291AB0141FFD}"/>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28000" y="4181474"/>
            <a:ext cx="3744000" cy="25145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4181474"/>
            <a:ext cx="3744000" cy="25145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4181474"/>
            <a:ext cx="3726000" cy="251452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bwMode="gray">
          <a:xfrm>
            <a:off x="1191601" y="615600"/>
            <a:ext cx="11484000" cy="2748200"/>
          </a:xfrm>
        </p:spPr>
        <p:txBody>
          <a:bodyPr/>
          <a:lstStyle>
            <a:lvl1pPr>
              <a:defRPr sz="7200">
                <a:solidFill>
                  <a:srgbClr val="FFFFFF"/>
                </a:solidFill>
              </a:defRPr>
            </a:lvl1pPr>
          </a:lstStyle>
          <a:p>
            <a:r>
              <a:rPr lang="en-GB" dirty="0"/>
              <a:t>Click to add title</a:t>
            </a:r>
          </a:p>
        </p:txBody>
      </p:sp>
    </p:spTree>
    <p:extLst>
      <p:ext uri="{BB962C8B-B14F-4D97-AF65-F5344CB8AC3E}">
        <p14:creationId xmlns:p14="http://schemas.microsoft.com/office/powerpoint/2010/main" val="4256171038"/>
      </p:ext>
    </p:extLst>
  </p:cSld>
  <p:clrMapOvr>
    <a:masterClrMapping/>
  </p:clrMapOvr>
  <p:extLst mod="1">
    <p:ext uri="{DCECCB84-F9BA-43D5-87BE-67443E8EF086}">
      <p15:sldGuideLst xmlns:p15="http://schemas.microsoft.com/office/powerpoint/2012/main">
        <p15:guide id="8" pos="3052" userDrawn="1">
          <p15:clr>
            <a:srgbClr val="FBAE40"/>
          </p15:clr>
        </p15:guide>
        <p15:guide id="9" pos="2856" userDrawn="1">
          <p15:clr>
            <a:srgbClr val="FBAE40"/>
          </p15:clr>
        </p15:guide>
        <p15:guide id="10" pos="5411" userDrawn="1">
          <p15:clr>
            <a:srgbClr val="FBAE40"/>
          </p15:clr>
        </p15:guide>
        <p15:guide id="11" pos="5614" userDrawn="1">
          <p15:clr>
            <a:srgbClr val="FBAE40"/>
          </p15:clr>
        </p15:guide>
        <p15:guide id="12" orient="horz" pos="26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a:xfrm>
            <a:off x="0" y="7074000"/>
            <a:ext cx="8917200" cy="180000"/>
          </a:xfrm>
        </p:spPr>
        <p:txBody>
          <a:bodyPr/>
          <a:lstStyle/>
          <a:p>
            <a:r>
              <a:rPr lang="en-GB" dirty="0"/>
              <a:t>Private and Confidential</a:t>
            </a:r>
          </a:p>
        </p:txBody>
      </p:sp>
      <p:cxnSp>
        <p:nvCxnSpPr>
          <p:cNvPr id="15" name="Footer Separator">
            <a:extLst>
              <a:ext uri="{FF2B5EF4-FFF2-40B4-BE49-F238E27FC236}">
                <a16:creationId xmlns:a16="http://schemas.microsoft.com/office/drawing/2014/main" id="{49FC5BBF-3131-4436-ABBE-E1274616111C}"/>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W Logo">
            <a:extLst>
              <a:ext uri="{FF2B5EF4-FFF2-40B4-BE49-F238E27FC236}">
                <a16:creationId xmlns:a16="http://schemas.microsoft.com/office/drawing/2014/main" id="{F94240FA-260C-419A-87EB-AB49283CAB02}"/>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7" name="ColouredBanner1">
            <a:extLst>
              <a:ext uri="{FF2B5EF4-FFF2-40B4-BE49-F238E27FC236}">
                <a16:creationId xmlns:a16="http://schemas.microsoft.com/office/drawing/2014/main" id="{D691C16C-06C5-4572-9EE0-F957416C8B78}"/>
              </a:ext>
            </a:extLst>
          </p:cNvPr>
          <p:cNvSpPr>
            <a:spLocks noGrp="1"/>
          </p:cNvSpPr>
          <p:nvPr>
            <p:ph type="body" sz="quarter" idx="45"/>
          </p:nvPr>
        </p:nvSpPr>
        <p:spPr>
          <a:xfrm>
            <a:off x="11088000" y="3135600"/>
            <a:ext cx="1584000" cy="446400"/>
          </a:xfrm>
          <a:solidFill>
            <a:schemeClr val="accent3">
              <a:lumMod val="100000"/>
            </a:schemeClr>
          </a:solidFill>
        </p:spPr>
        <p:txBody>
          <a:bodyPr/>
          <a:lstStyle>
            <a:lvl1pPr>
              <a:spcBef>
                <a:spcPts val="377"/>
              </a:spcBef>
              <a:spcAft>
                <a:spcPts val="1131"/>
              </a:spcAft>
              <a:defRPr sz="754">
                <a:solidFill>
                  <a:schemeClr val="accent3">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19" name="ContactInfo 1">
            <a:extLst>
              <a:ext uri="{FF2B5EF4-FFF2-40B4-BE49-F238E27FC236}">
                <a16:creationId xmlns:a16="http://schemas.microsoft.com/office/drawing/2014/main" id="{F5770A7A-CDB2-4334-B65D-DA53A870B491}"/>
              </a:ext>
            </a:extLst>
          </p:cNvPr>
          <p:cNvSpPr>
            <a:spLocks noGrp="1"/>
          </p:cNvSpPr>
          <p:nvPr>
            <p:ph type="body" sz="quarter" idx="24" hasCustomPrompt="1"/>
          </p:nvPr>
        </p:nvSpPr>
        <p:spPr>
          <a:xfrm>
            <a:off x="11088000" y="4050000"/>
            <a:ext cx="1656000" cy="396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20" name="NameInfo 1">
            <a:extLst>
              <a:ext uri="{FF2B5EF4-FFF2-40B4-BE49-F238E27FC236}">
                <a16:creationId xmlns:a16="http://schemas.microsoft.com/office/drawing/2014/main" id="{6646E455-D076-417F-A3B6-F3F27D2A8E39}"/>
              </a:ext>
            </a:extLst>
          </p:cNvPr>
          <p:cNvSpPr>
            <a:spLocks noGrp="1"/>
          </p:cNvSpPr>
          <p:nvPr>
            <p:ph type="body" sz="quarter" idx="22" hasCustomPrompt="1"/>
          </p:nvPr>
        </p:nvSpPr>
        <p:spPr>
          <a:xfrm>
            <a:off x="11088000" y="361800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18" name="Picture 1">
            <a:extLst>
              <a:ext uri="{FF2B5EF4-FFF2-40B4-BE49-F238E27FC236}">
                <a16:creationId xmlns:a16="http://schemas.microsoft.com/office/drawing/2014/main" id="{59677CDD-BC51-4F12-A9AC-30FA5B34FFD6}"/>
              </a:ext>
            </a:extLst>
          </p:cNvPr>
          <p:cNvSpPr>
            <a:spLocks noGrp="1"/>
          </p:cNvSpPr>
          <p:nvPr>
            <p:ph type="pic" sz="quarter" idx="14"/>
          </p:nvPr>
        </p:nvSpPr>
        <p:spPr>
          <a:xfrm>
            <a:off x="11088000" y="1998000"/>
            <a:ext cx="1584000" cy="1584000"/>
          </a:xfrm>
        </p:spPr>
        <p:txBody>
          <a:bodyPr/>
          <a:lstStyle/>
          <a:p>
            <a:r>
              <a:rPr lang="en-GB"/>
              <a:t>Bild durch Klicken auf Symbol hinzufügen</a:t>
            </a:r>
            <a:endParaRPr lang="en-GB" dirty="0"/>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81216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lvl1pPr>
              <a:defRPr/>
            </a:lvl1pPr>
          </a:lstStyle>
          <a:p>
            <a:r>
              <a:rPr lang="en-GB" dirty="0"/>
              <a:t>Click to add title</a:t>
            </a:r>
          </a:p>
        </p:txBody>
      </p:sp>
      <p:sp>
        <p:nvSpPr>
          <p:cNvPr id="13" name="TW Bar">
            <a:extLst>
              <a:ext uri="{FF2B5EF4-FFF2-40B4-BE49-F238E27FC236}">
                <a16:creationId xmlns:a16="http://schemas.microsoft.com/office/drawing/2014/main" id="{6F88A805-92E9-4C99-811E-D3E8A66F5ED7}"/>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2873121042"/>
      </p:ext>
    </p:extLst>
  </p:cSld>
  <p:clrMapOvr>
    <a:masterClrMapping/>
  </p:clrMapOvr>
  <p:extLst mod="1">
    <p:ext uri="{DCECCB84-F9BA-43D5-87BE-67443E8EF086}">
      <p15:sldGuideLst xmlns:p15="http://schemas.microsoft.com/office/powerpoint/2012/main">
        <p15:guide id="3" pos="5614" userDrawn="1">
          <p15:clr>
            <a:srgbClr val="FBAE40"/>
          </p15:clr>
        </p15:guide>
        <p15:guide id="4" pos="698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plus image with BG">
    <p:spTree>
      <p:nvGrpSpPr>
        <p:cNvPr id="1" name=""/>
        <p:cNvGrpSpPr/>
        <p:nvPr/>
      </p:nvGrpSpPr>
      <p:grpSpPr>
        <a:xfrm>
          <a:off x="0" y="0"/>
          <a:ext cx="0" cy="0"/>
          <a:chOff x="0" y="0"/>
          <a:chExt cx="0" cy="0"/>
        </a:xfrm>
      </p:grpSpPr>
      <p:sp>
        <p:nvSpPr>
          <p:cNvPr id="5" name="Picture 1">
            <a:extLst>
              <a:ext uri="{FF2B5EF4-FFF2-40B4-BE49-F238E27FC236}">
                <a16:creationId xmlns:a16="http://schemas.microsoft.com/office/drawing/2014/main" id="{3F14AF5D-402E-42F8-9AF5-14DF25C80003}"/>
              </a:ext>
            </a:extLst>
          </p:cNvPr>
          <p:cNvSpPr>
            <a:spLocks noGrp="1"/>
          </p:cNvSpPr>
          <p:nvPr>
            <p:ph type="pic" sz="quarter" idx="16"/>
          </p:nvPr>
        </p:nvSpPr>
        <p:spPr>
          <a:xfrm>
            <a:off x="8913600" y="0"/>
            <a:ext cx="4518000" cy="7559674"/>
          </a:xfrm>
        </p:spPr>
        <p:txBody>
          <a:bodyPr/>
          <a:lstStyle/>
          <a:p>
            <a:r>
              <a:rPr lang="en-GB"/>
              <a:t>Bild durch Klicken auf Symbol hinzufügen</a:t>
            </a:r>
            <a:endParaRPr lang="en-GB" dirty="0"/>
          </a:p>
        </p:txBody>
      </p:sp>
      <p:sp>
        <p:nvSpPr>
          <p:cNvPr id="14" name="BackgroundPanel">
            <a:extLst>
              <a:ext uri="{FF2B5EF4-FFF2-40B4-BE49-F238E27FC236}">
                <a16:creationId xmlns:a16="http://schemas.microsoft.com/office/drawing/2014/main" id="{E9C28238-87BD-418D-8BC0-A663C1FB2E8B}"/>
              </a:ext>
            </a:extLst>
          </p:cNvPr>
          <p:cNvSpPr/>
          <p:nvPr/>
        </p:nvSpPr>
        <p:spPr>
          <a:xfrm>
            <a:off x="0" y="1"/>
            <a:ext cx="13439777"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294263F9-A51F-4A48-8DD3-F31192692476}"/>
              </a:ext>
            </a:extLst>
          </p:cNvPr>
          <p:cNvSpPr>
            <a:spLocks noGrp="1"/>
          </p:cNvSpPr>
          <p:nvPr>
            <p:ph type="ftr" sz="quarter" idx="15"/>
          </p:nvPr>
        </p:nvSpPr>
        <p:spPr>
          <a:xfrm>
            <a:off x="0" y="7074000"/>
            <a:ext cx="8571600" cy="180000"/>
          </a:xfrm>
        </p:spPr>
        <p:txBody>
          <a:bodyPr/>
          <a:lstStyle>
            <a:lvl1pPr>
              <a:defRPr>
                <a:solidFill>
                  <a:srgbClr val="FFFFFF"/>
                </a:solidFill>
              </a:defRPr>
            </a:lvl1pPr>
          </a:lstStyle>
          <a:p>
            <a:r>
              <a:rPr lang="en-GB" dirty="0"/>
              <a:t>Private and Confidential</a:t>
            </a:r>
          </a:p>
        </p:txBody>
      </p:sp>
      <p:sp>
        <p:nvSpPr>
          <p:cNvPr id="13" name="TW Logo">
            <a:extLst>
              <a:ext uri="{FF2B5EF4-FFF2-40B4-BE49-F238E27FC236}">
                <a16:creationId xmlns:a16="http://schemas.microsoft.com/office/drawing/2014/main" id="{1A27EF04-D5CA-444B-948D-291AB0141FFD}"/>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5600" y="1998000"/>
            <a:ext cx="3744000" cy="4698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3744000" cy="4698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bwMode="gray">
          <a:xfrm>
            <a:off x="792000" y="630000"/>
            <a:ext cx="7797600" cy="774000"/>
          </a:xfrm>
        </p:spPr>
        <p:txBody>
          <a:bodyPr/>
          <a:lstStyle>
            <a:lvl1pPr>
              <a:defRPr>
                <a:solidFill>
                  <a:srgbClr val="FFFFFF"/>
                </a:solidFill>
              </a:defRPr>
            </a:lvl1pPr>
          </a:lstStyle>
          <a:p>
            <a:r>
              <a:rPr lang="en-GB" dirty="0"/>
              <a:t>Click to add title</a:t>
            </a:r>
          </a:p>
        </p:txBody>
      </p:sp>
      <p:cxnSp>
        <p:nvCxnSpPr>
          <p:cNvPr id="12" name="Footer Separator">
            <a:extLst>
              <a:ext uri="{FF2B5EF4-FFF2-40B4-BE49-F238E27FC236}">
                <a16:creationId xmlns:a16="http://schemas.microsoft.com/office/drawing/2014/main" id="{62434A67-8AA5-4766-AD11-76A04BB6D150}"/>
              </a:ext>
            </a:extLst>
          </p:cNvPr>
          <p:cNvCxnSpPr/>
          <p:nvPr/>
        </p:nvCxnSpPr>
        <p:spPr>
          <a:xfrm>
            <a:off x="2329200" y="7034400"/>
            <a:ext cx="0" cy="2664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W Bar">
            <a:extLst>
              <a:ext uri="{FF2B5EF4-FFF2-40B4-BE49-F238E27FC236}">
                <a16:creationId xmlns:a16="http://schemas.microsoft.com/office/drawing/2014/main" id="{FDDF8B09-0989-4043-A699-968F86209702}"/>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917412865"/>
      </p:ext>
    </p:extLst>
  </p:cSld>
  <p:clrMapOvr>
    <a:masterClrMapping/>
  </p:clrMapOvr>
  <p:extLst mod="1">
    <p:ext uri="{DCECCB84-F9BA-43D5-87BE-67443E8EF086}">
      <p15:sldGuideLst xmlns:p15="http://schemas.microsoft.com/office/powerpoint/2012/main">
        <p15:guide id="7" pos="2856" userDrawn="1">
          <p15:clr>
            <a:srgbClr val="FBAE40"/>
          </p15:clr>
        </p15:guide>
        <p15:guide id="8" pos="3050" userDrawn="1">
          <p15:clr>
            <a:srgbClr val="FBAE40"/>
          </p15:clr>
        </p15:guide>
        <p15:guide id="9" pos="5411" userDrawn="1">
          <p15:clr>
            <a:srgbClr val="FBAE40"/>
          </p15:clr>
        </p15:guide>
        <p15:guide id="10" pos="561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bstone with table x8">
    <p:spTree>
      <p:nvGrpSpPr>
        <p:cNvPr id="1" name=""/>
        <p:cNvGrpSpPr/>
        <p:nvPr/>
      </p:nvGrpSpPr>
      <p:grpSpPr>
        <a:xfrm>
          <a:off x="0" y="0"/>
          <a:ext cx="0" cy="0"/>
          <a:chOff x="0" y="0"/>
          <a:chExt cx="0" cy="0"/>
        </a:xfrm>
      </p:grpSpPr>
      <p:grpSp>
        <p:nvGrpSpPr>
          <p:cNvPr id="12" name="Grid Lines">
            <a:extLst>
              <a:ext uri="{FF2B5EF4-FFF2-40B4-BE49-F238E27FC236}">
                <a16:creationId xmlns:a16="http://schemas.microsoft.com/office/drawing/2014/main" id="{CD7C7D26-C8D1-4EB1-B395-32A0529FBC15}"/>
              </a:ext>
            </a:extLst>
          </p:cNvPr>
          <p:cNvGrpSpPr/>
          <p:nvPr/>
        </p:nvGrpSpPr>
        <p:grpSpPr>
          <a:xfrm>
            <a:off x="792000" y="1997075"/>
            <a:ext cx="11880000" cy="4698925"/>
            <a:chOff x="792000" y="1997075"/>
            <a:chExt cx="11880000" cy="4698925"/>
          </a:xfrm>
        </p:grpSpPr>
        <p:cxnSp>
          <p:nvCxnSpPr>
            <p:cNvPr id="11" name="Grid Bottom 3">
              <a:extLst>
                <a:ext uri="{FF2B5EF4-FFF2-40B4-BE49-F238E27FC236}">
                  <a16:creationId xmlns:a16="http://schemas.microsoft.com/office/drawing/2014/main" id="{9E89E7EF-A586-4E1E-8843-0858C6718735}"/>
                </a:ext>
              </a:extLst>
            </p:cNvPr>
            <p:cNvCxnSpPr/>
            <p:nvPr/>
          </p:nvCxnSpPr>
          <p:spPr>
            <a:xfrm>
              <a:off x="9774000" y="4464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Grid Bottom 2">
              <a:extLst>
                <a:ext uri="{FF2B5EF4-FFF2-40B4-BE49-F238E27FC236}">
                  <a16:creationId xmlns:a16="http://schemas.microsoft.com/office/drawing/2014/main" id="{55E0B6D6-F85F-47FF-B994-8D7A7B9C8154}"/>
                </a:ext>
              </a:extLst>
            </p:cNvPr>
            <p:cNvCxnSpPr/>
            <p:nvPr/>
          </p:nvCxnSpPr>
          <p:spPr>
            <a:xfrm>
              <a:off x="6732000" y="4464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Grid Bottom 1">
              <a:extLst>
                <a:ext uri="{FF2B5EF4-FFF2-40B4-BE49-F238E27FC236}">
                  <a16:creationId xmlns:a16="http://schemas.microsoft.com/office/drawing/2014/main" id="{87ED4E1A-5761-4A01-88A7-3491B8097BFE}"/>
                </a:ext>
              </a:extLst>
            </p:cNvPr>
            <p:cNvCxnSpPr/>
            <p:nvPr/>
          </p:nvCxnSpPr>
          <p:spPr>
            <a:xfrm>
              <a:off x="3690000" y="4464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rid Horizontal 4">
              <a:extLst>
                <a:ext uri="{FF2B5EF4-FFF2-40B4-BE49-F238E27FC236}">
                  <a16:creationId xmlns:a16="http://schemas.microsoft.com/office/drawing/2014/main" id="{31701882-451B-48BB-BFB4-0423129C53CB}"/>
                </a:ext>
              </a:extLst>
            </p:cNvPr>
            <p:cNvCxnSpPr/>
            <p:nvPr/>
          </p:nvCxnSpPr>
          <p:spPr>
            <a:xfrm>
              <a:off x="9864000" y="4320000"/>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rid Horizontal 3">
              <a:extLst>
                <a:ext uri="{FF2B5EF4-FFF2-40B4-BE49-F238E27FC236}">
                  <a16:creationId xmlns:a16="http://schemas.microsoft.com/office/drawing/2014/main" id="{C14DA1EB-79B0-4D23-8B39-CA2F66490155}"/>
                </a:ext>
              </a:extLst>
            </p:cNvPr>
            <p:cNvCxnSpPr/>
            <p:nvPr/>
          </p:nvCxnSpPr>
          <p:spPr>
            <a:xfrm>
              <a:off x="6822000" y="4320000"/>
              <a:ext cx="28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rid Horizontal 2">
              <a:extLst>
                <a:ext uri="{FF2B5EF4-FFF2-40B4-BE49-F238E27FC236}">
                  <a16:creationId xmlns:a16="http://schemas.microsoft.com/office/drawing/2014/main" id="{A7947BC7-47C6-4771-B783-6CA9C6B7CA73}"/>
                </a:ext>
              </a:extLst>
            </p:cNvPr>
            <p:cNvCxnSpPr/>
            <p:nvPr/>
          </p:nvCxnSpPr>
          <p:spPr>
            <a:xfrm>
              <a:off x="3780000" y="4320000"/>
              <a:ext cx="28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rid Horizontal 1">
              <a:extLst>
                <a:ext uri="{FF2B5EF4-FFF2-40B4-BE49-F238E27FC236}">
                  <a16:creationId xmlns:a16="http://schemas.microsoft.com/office/drawing/2014/main" id="{340934E2-9AE3-443F-B42B-05BD4AD6CEDE}"/>
                </a:ext>
              </a:extLst>
            </p:cNvPr>
            <p:cNvCxnSpPr/>
            <p:nvPr/>
          </p:nvCxnSpPr>
          <p:spPr>
            <a:xfrm>
              <a:off x="792000" y="4320000"/>
              <a:ext cx="27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rid Top 3">
              <a:extLst>
                <a:ext uri="{FF2B5EF4-FFF2-40B4-BE49-F238E27FC236}">
                  <a16:creationId xmlns:a16="http://schemas.microsoft.com/office/drawing/2014/main" id="{7DC4E4D5-5D48-4930-9C8F-1D1ACDC143C8}"/>
                </a:ext>
              </a:extLst>
            </p:cNvPr>
            <p:cNvCxnSpPr/>
            <p:nvPr/>
          </p:nvCxnSpPr>
          <p:spPr>
            <a:xfrm>
              <a:off x="9774000" y="1998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Grid Top 2">
              <a:extLst>
                <a:ext uri="{FF2B5EF4-FFF2-40B4-BE49-F238E27FC236}">
                  <a16:creationId xmlns:a16="http://schemas.microsoft.com/office/drawing/2014/main" id="{CBDE680A-1022-4E41-91E2-5ACA613D0706}"/>
                </a:ext>
              </a:extLst>
            </p:cNvPr>
            <p:cNvCxnSpPr/>
            <p:nvPr/>
          </p:nvCxnSpPr>
          <p:spPr>
            <a:xfrm>
              <a:off x="6732000" y="1998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Grid Top 1">
              <a:extLst>
                <a:ext uri="{FF2B5EF4-FFF2-40B4-BE49-F238E27FC236}">
                  <a16:creationId xmlns:a16="http://schemas.microsoft.com/office/drawing/2014/main" id="{9E58830B-5F02-4E27-9812-644990ED887B}"/>
                </a:ext>
              </a:extLst>
            </p:cNvPr>
            <p:cNvCxnSpPr/>
            <p:nvPr/>
          </p:nvCxnSpPr>
          <p:spPr>
            <a:xfrm>
              <a:off x="3690000" y="1997075"/>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cxnSp>
        <p:nvCxnSpPr>
          <p:cNvPr id="22" name="Footer Separator">
            <a:extLst>
              <a:ext uri="{FF2B5EF4-FFF2-40B4-BE49-F238E27FC236}">
                <a16:creationId xmlns:a16="http://schemas.microsoft.com/office/drawing/2014/main" id="{D80D15BA-32A4-4249-9802-3BACBF057B89}"/>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W Logo">
            <a:extLst>
              <a:ext uri="{FF2B5EF4-FFF2-40B4-BE49-F238E27FC236}">
                <a16:creationId xmlns:a16="http://schemas.microsoft.com/office/drawing/2014/main" id="{A9AE46D5-8CFE-445B-ABA0-61C9A0F2F989}"/>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36" name="TextBoxConfidential">
            <a:extLst>
              <a:ext uri="{FF2B5EF4-FFF2-40B4-BE49-F238E27FC236}">
                <a16:creationId xmlns:a16="http://schemas.microsoft.com/office/drawing/2014/main" id="{5B6F4914-AFFE-42B9-BCB1-085C25338CDF}"/>
              </a:ext>
            </a:extLst>
          </p:cNvPr>
          <p:cNvSpPr txBox="1"/>
          <p:nvPr/>
        </p:nvSpPr>
        <p:spPr>
          <a:xfrm>
            <a:off x="792000" y="6767999"/>
            <a:ext cx="11880000" cy="144000"/>
          </a:xfrm>
          <a:prstGeom prst="rect">
            <a:avLst/>
          </a:prstGeom>
          <a:noFill/>
        </p:spPr>
        <p:txBody>
          <a:bodyPr wrap="square" lIns="0" tIns="0" rIns="0" bIns="0" rtlCol="0">
            <a:noAutofit/>
          </a:bodyPr>
          <a:lstStyle/>
          <a:p>
            <a:pPr algn="r"/>
            <a:r>
              <a:rPr lang="en-GB" sz="1006">
                <a:solidFill>
                  <a:schemeClr val="tx1"/>
                </a:solidFill>
              </a:rPr>
              <a:t>Please treat all transactions and client names as confidential.</a:t>
            </a:r>
            <a:endParaRPr lang="en-GB" sz="1006" dirty="0">
              <a:solidFill>
                <a:schemeClr val="tx1"/>
              </a:solidFill>
            </a:endParaRP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p:extLst>
              <p:ext uri="{D42A27DB-BD31-4B8C-83A1-F6EECF244321}">
                <p14:modId xmlns:p14="http://schemas.microsoft.com/office/powerpoint/2010/main" val="4088766449"/>
              </p:ext>
            </p:extLst>
          </p:nvPr>
        </p:nvGraphicFramePr>
        <p:xfrm>
          <a:off x="792000" y="1998000"/>
          <a:ext cx="11880000" cy="2173142"/>
        </p:xfrm>
        <a:graphic>
          <a:graphicData uri="http://schemas.openxmlformats.org/drawingml/2006/table">
            <a:tbl>
              <a:tblPr>
                <a:tableStyleId>{2D5ABB26-0587-4C30-8999-92F81FD0307C}</a:tableStyleId>
              </a:tblPr>
              <a:tblGrid>
                <a:gridCol w="2898000">
                  <a:extLst>
                    <a:ext uri="{9D8B030D-6E8A-4147-A177-3AD203B41FA5}">
                      <a16:colId xmlns:a16="http://schemas.microsoft.com/office/drawing/2014/main" val="20000"/>
                    </a:ext>
                  </a:extLst>
                </a:gridCol>
                <a:gridCol w="3042000">
                  <a:extLst>
                    <a:ext uri="{9D8B030D-6E8A-4147-A177-3AD203B41FA5}">
                      <a16:colId xmlns:a16="http://schemas.microsoft.com/office/drawing/2014/main" val="20002"/>
                    </a:ext>
                  </a:extLst>
                </a:gridCol>
                <a:gridCol w="3042000">
                  <a:extLst>
                    <a:ext uri="{9D8B030D-6E8A-4147-A177-3AD203B41FA5}">
                      <a16:colId xmlns:a16="http://schemas.microsoft.com/office/drawing/2014/main" val="20004"/>
                    </a:ext>
                  </a:extLst>
                </a:gridCol>
                <a:gridCol w="2898000">
                  <a:extLst>
                    <a:ext uri="{9D8B030D-6E8A-4147-A177-3AD203B41FA5}">
                      <a16:colId xmlns:a16="http://schemas.microsoft.com/office/drawing/2014/main" val="20006"/>
                    </a:ext>
                  </a:extLst>
                </a:gridCol>
              </a:tblGrid>
              <a:tr h="697142">
                <a:tc>
                  <a:txBody>
                    <a:bodyPr/>
                    <a:lstStyle/>
                    <a:p>
                      <a:pPr algn="ctr"/>
                      <a:r>
                        <a:rPr lang="en-GB" sz="1000" dirty="0">
                          <a:solidFill>
                            <a:schemeClr val="accent3"/>
                          </a:solidFill>
                        </a:rPr>
                        <a:t>[Logo 1]</a:t>
                      </a:r>
                      <a:endParaRPr lang="en-GB" sz="1000" b="1" dirty="0">
                        <a:solidFill>
                          <a:schemeClr val="accent3"/>
                        </a:solidFill>
                        <a:latin typeface="Arial" panose="020B0604020202020204" pitchFamily="34" charset="0"/>
                        <a:cs typeface="Arial" panose="020B0604020202020204" pitchFamily="34" charset="0"/>
                      </a:endParaRPr>
                    </a:p>
                  </a:txBody>
                  <a:tcPr marL="72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2]</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3]</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4]</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72000" marT="36000" marB="0" anchor="ctr"/>
                </a:tc>
                <a:extLst>
                  <a:ext uri="{0D108BD9-81ED-4DB2-BD59-A6C34878D82A}">
                    <a16:rowId xmlns:a16="http://schemas.microsoft.com/office/drawing/2014/main" val="10000"/>
                  </a:ext>
                </a:extLst>
              </a:tr>
              <a:tr h="1476000">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1]</a:t>
                      </a:r>
                      <a:endParaRPr lang="en-GB" sz="1000" dirty="0">
                        <a:solidFill>
                          <a:schemeClr val="tx1"/>
                        </a:solidFill>
                        <a:latin typeface="Arial" panose="020B0604020202020204" pitchFamily="34" charset="0"/>
                        <a:cs typeface="Arial" panose="020B0604020202020204" pitchFamily="34" charset="0"/>
                      </a:endParaRPr>
                    </a:p>
                  </a:txBody>
                  <a:tcPr marL="72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spc="0" normalizeH="0" baseline="0" noProof="0" dirty="0">
                          <a:ln>
                            <a:noFill/>
                          </a:ln>
                          <a:effectLst/>
                          <a:uLnTx/>
                          <a:uFillTx/>
                        </a:rPr>
                        <a:t>[Text 2]</a:t>
                      </a:r>
                      <a:endParaRPr kumimoji="0" lang="de-D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3]</a:t>
                      </a:r>
                      <a:endParaRPr lang="en-GB" sz="1000" dirty="0">
                        <a:solidFill>
                          <a:schemeClr val="tx1"/>
                        </a:solidFill>
                        <a:latin typeface="Arial" panose="020B0604020202020204" pitchFamily="34" charset="0"/>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4]</a:t>
                      </a:r>
                      <a:endParaRPr lang="en-GB" sz="1000" dirty="0">
                        <a:solidFill>
                          <a:schemeClr val="tx1"/>
                        </a:solidFill>
                        <a:latin typeface="Arial" panose="020B0604020202020204" pitchFamily="34" charset="0"/>
                        <a:cs typeface="Arial" panose="020B0604020202020204" pitchFamily="34" charset="0"/>
                      </a:endParaRPr>
                    </a:p>
                  </a:txBody>
                  <a:tcPr marL="216000" marR="72000" marT="72000" marB="72000"/>
                </a:tc>
                <a:extLst>
                  <a:ext uri="{0D108BD9-81ED-4DB2-BD59-A6C34878D82A}">
                    <a16:rowId xmlns:a16="http://schemas.microsoft.com/office/drawing/2014/main" val="10001"/>
                  </a:ext>
                </a:extLst>
              </a:tr>
            </a:tbl>
          </a:graphicData>
        </a:graphic>
      </p:graphicFrame>
      <p:graphicFrame>
        <p:nvGraphicFramePr>
          <p:cNvPr id="21" name="NewSlide_TableThombstoneBottom" hidden="1">
            <a:extLst>
              <a:ext uri="{FF2B5EF4-FFF2-40B4-BE49-F238E27FC236}">
                <a16:creationId xmlns:a16="http://schemas.microsoft.com/office/drawing/2014/main" id="{32862CB7-5F66-4E66-A399-6CFD00CD968D}"/>
              </a:ext>
            </a:extLst>
          </p:cNvPr>
          <p:cNvGraphicFramePr>
            <a:graphicFrameLocks/>
          </p:cNvGraphicFramePr>
          <p:nvPr>
            <p:extLst>
              <p:ext uri="{D42A27DB-BD31-4B8C-83A1-F6EECF244321}">
                <p14:modId xmlns:p14="http://schemas.microsoft.com/office/powerpoint/2010/main" val="2051472657"/>
              </p:ext>
            </p:extLst>
          </p:nvPr>
        </p:nvGraphicFramePr>
        <p:xfrm>
          <a:off x="792000" y="4500000"/>
          <a:ext cx="11880000" cy="2196000"/>
        </p:xfrm>
        <a:graphic>
          <a:graphicData uri="http://schemas.openxmlformats.org/drawingml/2006/table">
            <a:tbl>
              <a:tblPr>
                <a:tableStyleId>{2D5ABB26-0587-4C30-8999-92F81FD0307C}</a:tableStyleId>
              </a:tblPr>
              <a:tblGrid>
                <a:gridCol w="2898000">
                  <a:extLst>
                    <a:ext uri="{9D8B030D-6E8A-4147-A177-3AD203B41FA5}">
                      <a16:colId xmlns:a16="http://schemas.microsoft.com/office/drawing/2014/main" val="20000"/>
                    </a:ext>
                  </a:extLst>
                </a:gridCol>
                <a:gridCol w="3042000">
                  <a:extLst>
                    <a:ext uri="{9D8B030D-6E8A-4147-A177-3AD203B41FA5}">
                      <a16:colId xmlns:a16="http://schemas.microsoft.com/office/drawing/2014/main" val="20002"/>
                    </a:ext>
                  </a:extLst>
                </a:gridCol>
                <a:gridCol w="3042000">
                  <a:extLst>
                    <a:ext uri="{9D8B030D-6E8A-4147-A177-3AD203B41FA5}">
                      <a16:colId xmlns:a16="http://schemas.microsoft.com/office/drawing/2014/main" val="20004"/>
                    </a:ext>
                  </a:extLst>
                </a:gridCol>
                <a:gridCol w="2898000">
                  <a:extLst>
                    <a:ext uri="{9D8B030D-6E8A-4147-A177-3AD203B41FA5}">
                      <a16:colId xmlns:a16="http://schemas.microsoft.com/office/drawing/2014/main" val="20006"/>
                    </a:ext>
                  </a:extLst>
                </a:gridCol>
              </a:tblGrid>
              <a:tr h="720000">
                <a:tc>
                  <a:txBody>
                    <a:bodyPr/>
                    <a:lstStyle/>
                    <a:p>
                      <a:pPr algn="ctr"/>
                      <a:r>
                        <a:rPr lang="en-GB" sz="1000" dirty="0">
                          <a:solidFill>
                            <a:schemeClr val="accent3"/>
                          </a:solidFill>
                        </a:rPr>
                        <a:t>[Logo 5]</a:t>
                      </a:r>
                      <a:endParaRPr lang="en-GB" sz="1000" b="1" dirty="0">
                        <a:solidFill>
                          <a:schemeClr val="accent3"/>
                        </a:solidFill>
                        <a:latin typeface="Arial" panose="020B0604020202020204" pitchFamily="34" charset="0"/>
                        <a:cs typeface="Arial" panose="020B0604020202020204" pitchFamily="34" charset="0"/>
                      </a:endParaRPr>
                    </a:p>
                  </a:txBody>
                  <a:tcPr marL="72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6]</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7]</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8]</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72000" marT="36000" marB="0" anchor="ctr"/>
                </a:tc>
                <a:extLst>
                  <a:ext uri="{0D108BD9-81ED-4DB2-BD59-A6C34878D82A}">
                    <a16:rowId xmlns:a16="http://schemas.microsoft.com/office/drawing/2014/main" val="10000"/>
                  </a:ext>
                </a:extLst>
              </a:tr>
              <a:tr h="1476000">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5]</a:t>
                      </a:r>
                      <a:endParaRPr lang="en-GB" sz="1000" dirty="0">
                        <a:solidFill>
                          <a:schemeClr val="tx1"/>
                        </a:solidFill>
                        <a:latin typeface="Arial" panose="020B0604020202020204" pitchFamily="34" charset="0"/>
                        <a:cs typeface="Arial" panose="020B0604020202020204" pitchFamily="34" charset="0"/>
                      </a:endParaRPr>
                    </a:p>
                  </a:txBody>
                  <a:tcPr marL="72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spc="0" normalizeH="0" baseline="0" noProof="0" dirty="0">
                          <a:ln>
                            <a:noFill/>
                          </a:ln>
                          <a:effectLst/>
                          <a:uLnTx/>
                          <a:uFillTx/>
                        </a:rPr>
                        <a:t>[Text 6]</a:t>
                      </a:r>
                      <a:endParaRPr kumimoji="0" lang="de-D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7]</a:t>
                      </a:r>
                      <a:endParaRPr lang="en-GB" sz="1000" dirty="0">
                        <a:solidFill>
                          <a:schemeClr val="tx1"/>
                        </a:solidFill>
                        <a:latin typeface="Arial" panose="020B0604020202020204" pitchFamily="34" charset="0"/>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8]</a:t>
                      </a:r>
                      <a:endParaRPr lang="en-GB" sz="1000" dirty="0">
                        <a:solidFill>
                          <a:schemeClr val="tx1"/>
                        </a:solidFill>
                        <a:latin typeface="Arial" panose="020B0604020202020204" pitchFamily="34" charset="0"/>
                        <a:cs typeface="Arial" panose="020B0604020202020204" pitchFamily="34" charset="0"/>
                      </a:endParaRPr>
                    </a:p>
                  </a:txBody>
                  <a:tcPr marL="216000" marR="72000" marT="72000" marB="72000"/>
                </a:tc>
                <a:extLst>
                  <a:ext uri="{0D108BD9-81ED-4DB2-BD59-A6C34878D82A}">
                    <a16:rowId xmlns:a16="http://schemas.microsoft.com/office/drawing/2014/main" val="10001"/>
                  </a:ext>
                </a:extLst>
              </a:tr>
            </a:tbl>
          </a:graphicData>
        </a:graphic>
      </p:graphicFrame>
      <p:sp>
        <p:nvSpPr>
          <p:cNvPr id="2" name="Title">
            <a:extLst>
              <a:ext uri="{FF2B5EF4-FFF2-40B4-BE49-F238E27FC236}">
                <a16:creationId xmlns:a16="http://schemas.microsoft.com/office/drawing/2014/main" id="{A9D85471-8B79-49A4-AED5-21B50460AD8A}"/>
              </a:ext>
            </a:extLst>
          </p:cNvPr>
          <p:cNvSpPr>
            <a:spLocks noGrp="1"/>
          </p:cNvSpPr>
          <p:nvPr>
            <p:ph type="title" hasCustomPrompt="1"/>
          </p:nvPr>
        </p:nvSpPr>
        <p:spPr/>
        <p:txBody>
          <a:bodyPr/>
          <a:lstStyle/>
          <a:p>
            <a:r>
              <a:rPr lang="en-GB" dirty="0"/>
              <a:t>Click to add title</a:t>
            </a:r>
          </a:p>
        </p:txBody>
      </p:sp>
      <p:sp>
        <p:nvSpPr>
          <p:cNvPr id="26" name="TW Bar">
            <a:extLst>
              <a:ext uri="{FF2B5EF4-FFF2-40B4-BE49-F238E27FC236}">
                <a16:creationId xmlns:a16="http://schemas.microsoft.com/office/drawing/2014/main" id="{13CD45D6-0488-45F0-87D3-D76B50F71D65}"/>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1580621996"/>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bstone with table x6">
    <p:spTree>
      <p:nvGrpSpPr>
        <p:cNvPr id="1" name=""/>
        <p:cNvGrpSpPr/>
        <p:nvPr/>
      </p:nvGrpSpPr>
      <p:grpSpPr>
        <a:xfrm>
          <a:off x="0" y="0"/>
          <a:ext cx="0" cy="0"/>
          <a:chOff x="0" y="0"/>
          <a:chExt cx="0" cy="0"/>
        </a:xfrm>
      </p:grpSpPr>
      <p:grpSp>
        <p:nvGrpSpPr>
          <p:cNvPr id="12" name="Grid Lines">
            <a:extLst>
              <a:ext uri="{FF2B5EF4-FFF2-40B4-BE49-F238E27FC236}">
                <a16:creationId xmlns:a16="http://schemas.microsoft.com/office/drawing/2014/main" id="{CD7C7D26-C8D1-4EB1-B395-32A0529FBC15}"/>
              </a:ext>
            </a:extLst>
          </p:cNvPr>
          <p:cNvGrpSpPr/>
          <p:nvPr/>
        </p:nvGrpSpPr>
        <p:grpSpPr>
          <a:xfrm>
            <a:off x="2286966" y="1997075"/>
            <a:ext cx="8892000" cy="4698925"/>
            <a:chOff x="792000" y="1997075"/>
            <a:chExt cx="8892000" cy="4698925"/>
          </a:xfrm>
        </p:grpSpPr>
        <p:cxnSp>
          <p:nvCxnSpPr>
            <p:cNvPr id="10" name="Grid Bottom 2">
              <a:extLst>
                <a:ext uri="{FF2B5EF4-FFF2-40B4-BE49-F238E27FC236}">
                  <a16:creationId xmlns:a16="http://schemas.microsoft.com/office/drawing/2014/main" id="{55E0B6D6-F85F-47FF-B994-8D7A7B9C8154}"/>
                </a:ext>
              </a:extLst>
            </p:cNvPr>
            <p:cNvCxnSpPr/>
            <p:nvPr/>
          </p:nvCxnSpPr>
          <p:spPr>
            <a:xfrm>
              <a:off x="6732000" y="4464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Grid Bottom 1">
              <a:extLst>
                <a:ext uri="{FF2B5EF4-FFF2-40B4-BE49-F238E27FC236}">
                  <a16:creationId xmlns:a16="http://schemas.microsoft.com/office/drawing/2014/main" id="{87ED4E1A-5761-4A01-88A7-3491B8097BFE}"/>
                </a:ext>
              </a:extLst>
            </p:cNvPr>
            <p:cNvCxnSpPr/>
            <p:nvPr/>
          </p:nvCxnSpPr>
          <p:spPr>
            <a:xfrm>
              <a:off x="3690000" y="4464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Grid Horizontal 3">
              <a:extLst>
                <a:ext uri="{FF2B5EF4-FFF2-40B4-BE49-F238E27FC236}">
                  <a16:creationId xmlns:a16="http://schemas.microsoft.com/office/drawing/2014/main" id="{C14DA1EB-79B0-4D23-8B39-CA2F66490155}"/>
                </a:ext>
              </a:extLst>
            </p:cNvPr>
            <p:cNvCxnSpPr/>
            <p:nvPr/>
          </p:nvCxnSpPr>
          <p:spPr>
            <a:xfrm>
              <a:off x="6822000" y="4320000"/>
              <a:ext cx="28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rid Horizontal 2">
              <a:extLst>
                <a:ext uri="{FF2B5EF4-FFF2-40B4-BE49-F238E27FC236}">
                  <a16:creationId xmlns:a16="http://schemas.microsoft.com/office/drawing/2014/main" id="{A7947BC7-47C6-4771-B783-6CA9C6B7CA73}"/>
                </a:ext>
              </a:extLst>
            </p:cNvPr>
            <p:cNvCxnSpPr/>
            <p:nvPr/>
          </p:nvCxnSpPr>
          <p:spPr>
            <a:xfrm>
              <a:off x="3780000" y="4320000"/>
              <a:ext cx="28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rid Horizontal 1">
              <a:extLst>
                <a:ext uri="{FF2B5EF4-FFF2-40B4-BE49-F238E27FC236}">
                  <a16:creationId xmlns:a16="http://schemas.microsoft.com/office/drawing/2014/main" id="{340934E2-9AE3-443F-B42B-05BD4AD6CEDE}"/>
                </a:ext>
              </a:extLst>
            </p:cNvPr>
            <p:cNvCxnSpPr/>
            <p:nvPr/>
          </p:nvCxnSpPr>
          <p:spPr>
            <a:xfrm>
              <a:off x="792000" y="4320000"/>
              <a:ext cx="27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rid Top 2">
              <a:extLst>
                <a:ext uri="{FF2B5EF4-FFF2-40B4-BE49-F238E27FC236}">
                  <a16:creationId xmlns:a16="http://schemas.microsoft.com/office/drawing/2014/main" id="{CBDE680A-1022-4E41-91E2-5ACA613D0706}"/>
                </a:ext>
              </a:extLst>
            </p:cNvPr>
            <p:cNvCxnSpPr/>
            <p:nvPr/>
          </p:nvCxnSpPr>
          <p:spPr>
            <a:xfrm>
              <a:off x="6732000" y="1998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Grid Top 1">
              <a:extLst>
                <a:ext uri="{FF2B5EF4-FFF2-40B4-BE49-F238E27FC236}">
                  <a16:creationId xmlns:a16="http://schemas.microsoft.com/office/drawing/2014/main" id="{9E58830B-5F02-4E27-9812-644990ED887B}"/>
                </a:ext>
              </a:extLst>
            </p:cNvPr>
            <p:cNvCxnSpPr/>
            <p:nvPr/>
          </p:nvCxnSpPr>
          <p:spPr>
            <a:xfrm>
              <a:off x="3690000" y="1997075"/>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cxnSp>
        <p:nvCxnSpPr>
          <p:cNvPr id="22" name="Footer Separator">
            <a:extLst>
              <a:ext uri="{FF2B5EF4-FFF2-40B4-BE49-F238E27FC236}">
                <a16:creationId xmlns:a16="http://schemas.microsoft.com/office/drawing/2014/main" id="{D80D15BA-32A4-4249-9802-3BACBF057B89}"/>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W Logo">
            <a:extLst>
              <a:ext uri="{FF2B5EF4-FFF2-40B4-BE49-F238E27FC236}">
                <a16:creationId xmlns:a16="http://schemas.microsoft.com/office/drawing/2014/main" id="{A9AE46D5-8CFE-445B-ABA0-61C9A0F2F989}"/>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36" name="TextBoxConfidential">
            <a:extLst>
              <a:ext uri="{FF2B5EF4-FFF2-40B4-BE49-F238E27FC236}">
                <a16:creationId xmlns:a16="http://schemas.microsoft.com/office/drawing/2014/main" id="{5B6F4914-AFFE-42B9-BCB1-085C25338CDF}"/>
              </a:ext>
            </a:extLst>
          </p:cNvPr>
          <p:cNvSpPr txBox="1"/>
          <p:nvPr/>
        </p:nvSpPr>
        <p:spPr>
          <a:xfrm>
            <a:off x="792000" y="6767999"/>
            <a:ext cx="11880000" cy="144000"/>
          </a:xfrm>
          <a:prstGeom prst="rect">
            <a:avLst/>
          </a:prstGeom>
          <a:noFill/>
        </p:spPr>
        <p:txBody>
          <a:bodyPr wrap="square" lIns="0" tIns="0" rIns="0" bIns="0" rtlCol="0">
            <a:noAutofit/>
          </a:bodyPr>
          <a:lstStyle/>
          <a:p>
            <a:pPr algn="r"/>
            <a:r>
              <a:rPr lang="en-GB" sz="1006">
                <a:solidFill>
                  <a:schemeClr val="tx1"/>
                </a:solidFill>
              </a:rPr>
              <a:t>Please treat all transactions and client names as confidential.</a:t>
            </a:r>
            <a:endParaRPr lang="en-GB" sz="1006" dirty="0">
              <a:solidFill>
                <a:schemeClr val="tx1"/>
              </a:solidFill>
            </a:endParaRP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p:extLst>
              <p:ext uri="{D42A27DB-BD31-4B8C-83A1-F6EECF244321}">
                <p14:modId xmlns:p14="http://schemas.microsoft.com/office/powerpoint/2010/main" val="1052910291"/>
              </p:ext>
            </p:extLst>
          </p:nvPr>
        </p:nvGraphicFramePr>
        <p:xfrm>
          <a:off x="2286000" y="1998000"/>
          <a:ext cx="11880000" cy="2173142"/>
        </p:xfrm>
        <a:graphic>
          <a:graphicData uri="http://schemas.openxmlformats.org/drawingml/2006/table">
            <a:tbl>
              <a:tblPr>
                <a:tableStyleId>{2D5ABB26-0587-4C30-8999-92F81FD0307C}</a:tableStyleId>
              </a:tblPr>
              <a:tblGrid>
                <a:gridCol w="2898000">
                  <a:extLst>
                    <a:ext uri="{9D8B030D-6E8A-4147-A177-3AD203B41FA5}">
                      <a16:colId xmlns:a16="http://schemas.microsoft.com/office/drawing/2014/main" val="20000"/>
                    </a:ext>
                  </a:extLst>
                </a:gridCol>
                <a:gridCol w="3042000">
                  <a:extLst>
                    <a:ext uri="{9D8B030D-6E8A-4147-A177-3AD203B41FA5}">
                      <a16:colId xmlns:a16="http://schemas.microsoft.com/office/drawing/2014/main" val="20002"/>
                    </a:ext>
                  </a:extLst>
                </a:gridCol>
                <a:gridCol w="3042000">
                  <a:extLst>
                    <a:ext uri="{9D8B030D-6E8A-4147-A177-3AD203B41FA5}">
                      <a16:colId xmlns:a16="http://schemas.microsoft.com/office/drawing/2014/main" val="20004"/>
                    </a:ext>
                  </a:extLst>
                </a:gridCol>
                <a:gridCol w="2898000">
                  <a:extLst>
                    <a:ext uri="{9D8B030D-6E8A-4147-A177-3AD203B41FA5}">
                      <a16:colId xmlns:a16="http://schemas.microsoft.com/office/drawing/2014/main" val="20006"/>
                    </a:ext>
                  </a:extLst>
                </a:gridCol>
              </a:tblGrid>
              <a:tr h="697142">
                <a:tc>
                  <a:txBody>
                    <a:bodyPr/>
                    <a:lstStyle/>
                    <a:p>
                      <a:pPr algn="ctr"/>
                      <a:r>
                        <a:rPr lang="en-GB" sz="1000" dirty="0">
                          <a:solidFill>
                            <a:schemeClr val="accent3"/>
                          </a:solidFill>
                        </a:rPr>
                        <a:t>[Logo 1]</a:t>
                      </a:r>
                      <a:endParaRPr lang="en-GB" sz="1000" b="1" dirty="0">
                        <a:solidFill>
                          <a:schemeClr val="accent3"/>
                        </a:solidFill>
                        <a:latin typeface="Arial" panose="020B0604020202020204" pitchFamily="34" charset="0"/>
                        <a:cs typeface="Arial" panose="020B0604020202020204" pitchFamily="34" charset="0"/>
                      </a:endParaRPr>
                    </a:p>
                  </a:txBody>
                  <a:tcPr marL="72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2]</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3]</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72000" marT="36000" marB="0" anchor="ctr"/>
                </a:tc>
                <a:extLst>
                  <a:ext uri="{0D108BD9-81ED-4DB2-BD59-A6C34878D82A}">
                    <a16:rowId xmlns:a16="http://schemas.microsoft.com/office/drawing/2014/main" val="10000"/>
                  </a:ext>
                </a:extLst>
              </a:tr>
              <a:tr h="1476000">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1]</a:t>
                      </a:r>
                      <a:endParaRPr lang="en-GB" sz="1000" dirty="0">
                        <a:solidFill>
                          <a:schemeClr val="tx1"/>
                        </a:solidFill>
                        <a:latin typeface="Arial" panose="020B0604020202020204" pitchFamily="34" charset="0"/>
                        <a:cs typeface="Arial" panose="020B0604020202020204" pitchFamily="34" charset="0"/>
                      </a:endParaRPr>
                    </a:p>
                  </a:txBody>
                  <a:tcPr marL="72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spc="0" normalizeH="0" baseline="0" noProof="0" dirty="0">
                          <a:ln>
                            <a:noFill/>
                          </a:ln>
                          <a:effectLst/>
                          <a:uLnTx/>
                          <a:uFillTx/>
                        </a:rPr>
                        <a:t>[Text 2].</a:t>
                      </a:r>
                      <a:endParaRPr kumimoji="0" lang="de-D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3]</a:t>
                      </a:r>
                      <a:endParaRPr lang="en-GB" sz="1000" dirty="0">
                        <a:solidFill>
                          <a:schemeClr val="tx1"/>
                        </a:solidFill>
                        <a:latin typeface="Arial" panose="020B0604020202020204" pitchFamily="34" charset="0"/>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chemeClr val="tx1"/>
                        </a:solidFill>
                        <a:latin typeface="Arial" panose="020B0604020202020204" pitchFamily="34" charset="0"/>
                        <a:cs typeface="Arial" panose="020B0604020202020204" pitchFamily="34" charset="0"/>
                      </a:endParaRPr>
                    </a:p>
                  </a:txBody>
                  <a:tcPr marL="216000" marR="72000" marT="72000" marB="72000"/>
                </a:tc>
                <a:extLst>
                  <a:ext uri="{0D108BD9-81ED-4DB2-BD59-A6C34878D82A}">
                    <a16:rowId xmlns:a16="http://schemas.microsoft.com/office/drawing/2014/main" val="10001"/>
                  </a:ext>
                </a:extLst>
              </a:tr>
            </a:tbl>
          </a:graphicData>
        </a:graphic>
      </p:graphicFrame>
      <p:graphicFrame>
        <p:nvGraphicFramePr>
          <p:cNvPr id="21" name="NewSlide_TableThombstoneBottom" hidden="1">
            <a:extLst>
              <a:ext uri="{FF2B5EF4-FFF2-40B4-BE49-F238E27FC236}">
                <a16:creationId xmlns:a16="http://schemas.microsoft.com/office/drawing/2014/main" id="{32862CB7-5F66-4E66-A399-6CFD00CD968D}"/>
              </a:ext>
            </a:extLst>
          </p:cNvPr>
          <p:cNvGraphicFramePr>
            <a:graphicFrameLocks/>
          </p:cNvGraphicFramePr>
          <p:nvPr>
            <p:extLst>
              <p:ext uri="{D42A27DB-BD31-4B8C-83A1-F6EECF244321}">
                <p14:modId xmlns:p14="http://schemas.microsoft.com/office/powerpoint/2010/main" val="752668923"/>
              </p:ext>
            </p:extLst>
          </p:nvPr>
        </p:nvGraphicFramePr>
        <p:xfrm>
          <a:off x="2286000" y="4500000"/>
          <a:ext cx="11880000" cy="2196000"/>
        </p:xfrm>
        <a:graphic>
          <a:graphicData uri="http://schemas.openxmlformats.org/drawingml/2006/table">
            <a:tbl>
              <a:tblPr>
                <a:tableStyleId>{2D5ABB26-0587-4C30-8999-92F81FD0307C}</a:tableStyleId>
              </a:tblPr>
              <a:tblGrid>
                <a:gridCol w="2898000">
                  <a:extLst>
                    <a:ext uri="{9D8B030D-6E8A-4147-A177-3AD203B41FA5}">
                      <a16:colId xmlns:a16="http://schemas.microsoft.com/office/drawing/2014/main" val="20000"/>
                    </a:ext>
                  </a:extLst>
                </a:gridCol>
                <a:gridCol w="3042000">
                  <a:extLst>
                    <a:ext uri="{9D8B030D-6E8A-4147-A177-3AD203B41FA5}">
                      <a16:colId xmlns:a16="http://schemas.microsoft.com/office/drawing/2014/main" val="20002"/>
                    </a:ext>
                  </a:extLst>
                </a:gridCol>
                <a:gridCol w="3042000">
                  <a:extLst>
                    <a:ext uri="{9D8B030D-6E8A-4147-A177-3AD203B41FA5}">
                      <a16:colId xmlns:a16="http://schemas.microsoft.com/office/drawing/2014/main" val="20004"/>
                    </a:ext>
                  </a:extLst>
                </a:gridCol>
                <a:gridCol w="2898000">
                  <a:extLst>
                    <a:ext uri="{9D8B030D-6E8A-4147-A177-3AD203B41FA5}">
                      <a16:colId xmlns:a16="http://schemas.microsoft.com/office/drawing/2014/main" val="20006"/>
                    </a:ext>
                  </a:extLst>
                </a:gridCol>
              </a:tblGrid>
              <a:tr h="720000">
                <a:tc>
                  <a:txBody>
                    <a:bodyPr/>
                    <a:lstStyle/>
                    <a:p>
                      <a:pPr algn="ctr"/>
                      <a:r>
                        <a:rPr lang="en-GB" sz="1000" dirty="0">
                          <a:solidFill>
                            <a:schemeClr val="accent3"/>
                          </a:solidFill>
                        </a:rPr>
                        <a:t>[Logo 4]</a:t>
                      </a:r>
                      <a:endParaRPr lang="en-GB" sz="1000" b="1" dirty="0">
                        <a:solidFill>
                          <a:schemeClr val="accent3"/>
                        </a:solidFill>
                        <a:latin typeface="Arial" panose="020B0604020202020204" pitchFamily="34" charset="0"/>
                        <a:cs typeface="Arial" panose="020B0604020202020204" pitchFamily="34" charset="0"/>
                      </a:endParaRPr>
                    </a:p>
                  </a:txBody>
                  <a:tcPr marL="72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5]</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6]</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72000" marT="36000" marB="0" anchor="ctr"/>
                </a:tc>
                <a:extLst>
                  <a:ext uri="{0D108BD9-81ED-4DB2-BD59-A6C34878D82A}">
                    <a16:rowId xmlns:a16="http://schemas.microsoft.com/office/drawing/2014/main" val="10000"/>
                  </a:ext>
                </a:extLst>
              </a:tr>
              <a:tr h="1476000">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4]</a:t>
                      </a:r>
                      <a:endParaRPr lang="en-GB" sz="1000" dirty="0">
                        <a:solidFill>
                          <a:schemeClr val="tx1"/>
                        </a:solidFill>
                        <a:latin typeface="Arial" panose="020B0604020202020204" pitchFamily="34" charset="0"/>
                        <a:cs typeface="Arial" panose="020B0604020202020204" pitchFamily="34" charset="0"/>
                      </a:endParaRPr>
                    </a:p>
                  </a:txBody>
                  <a:tcPr marL="72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spc="0" normalizeH="0" baseline="0" noProof="0" dirty="0">
                          <a:ln>
                            <a:noFill/>
                          </a:ln>
                          <a:effectLst/>
                          <a:uLnTx/>
                          <a:uFillTx/>
                        </a:rPr>
                        <a:t>[Text 5]</a:t>
                      </a:r>
                      <a:endParaRPr kumimoji="0" lang="de-D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6]</a:t>
                      </a:r>
                      <a:endParaRPr lang="en-GB" sz="1000" dirty="0">
                        <a:solidFill>
                          <a:schemeClr val="tx1"/>
                        </a:solidFill>
                        <a:latin typeface="Arial" panose="020B0604020202020204" pitchFamily="34" charset="0"/>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chemeClr val="tx1"/>
                        </a:solidFill>
                        <a:latin typeface="Arial" panose="020B0604020202020204" pitchFamily="34" charset="0"/>
                        <a:cs typeface="Arial" panose="020B0604020202020204" pitchFamily="34" charset="0"/>
                      </a:endParaRPr>
                    </a:p>
                  </a:txBody>
                  <a:tcPr marL="216000" marR="72000" marT="72000" marB="72000"/>
                </a:tc>
                <a:extLst>
                  <a:ext uri="{0D108BD9-81ED-4DB2-BD59-A6C34878D82A}">
                    <a16:rowId xmlns:a16="http://schemas.microsoft.com/office/drawing/2014/main" val="10001"/>
                  </a:ext>
                </a:extLst>
              </a:tr>
            </a:tbl>
          </a:graphicData>
        </a:graphic>
      </p:graphicFrame>
      <p:sp>
        <p:nvSpPr>
          <p:cNvPr id="2" name="Title">
            <a:extLst>
              <a:ext uri="{FF2B5EF4-FFF2-40B4-BE49-F238E27FC236}">
                <a16:creationId xmlns:a16="http://schemas.microsoft.com/office/drawing/2014/main" id="{A9D85471-8B79-49A4-AED5-21B50460AD8A}"/>
              </a:ext>
            </a:extLst>
          </p:cNvPr>
          <p:cNvSpPr>
            <a:spLocks noGrp="1"/>
          </p:cNvSpPr>
          <p:nvPr>
            <p:ph type="title" hasCustomPrompt="1"/>
          </p:nvPr>
        </p:nvSpPr>
        <p:spPr/>
        <p:txBody>
          <a:bodyPr/>
          <a:lstStyle/>
          <a:p>
            <a:r>
              <a:rPr lang="en-GB" dirty="0"/>
              <a:t>Click to add title</a:t>
            </a:r>
          </a:p>
        </p:txBody>
      </p:sp>
      <p:sp>
        <p:nvSpPr>
          <p:cNvPr id="19" name="TW Bar">
            <a:extLst>
              <a:ext uri="{FF2B5EF4-FFF2-40B4-BE49-F238E27FC236}">
                <a16:creationId xmlns:a16="http://schemas.microsoft.com/office/drawing/2014/main" id="{405650D7-851C-4D9C-880C-A6C79104047B}"/>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148911398"/>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bstone with table x4">
    <p:spTree>
      <p:nvGrpSpPr>
        <p:cNvPr id="1" name=""/>
        <p:cNvGrpSpPr/>
        <p:nvPr/>
      </p:nvGrpSpPr>
      <p:grpSpPr>
        <a:xfrm>
          <a:off x="0" y="0"/>
          <a:ext cx="0" cy="0"/>
          <a:chOff x="0" y="0"/>
          <a:chExt cx="0" cy="0"/>
        </a:xfrm>
      </p:grpSpPr>
      <p:grpSp>
        <p:nvGrpSpPr>
          <p:cNvPr id="12" name="Grid Lines">
            <a:extLst>
              <a:ext uri="{FF2B5EF4-FFF2-40B4-BE49-F238E27FC236}">
                <a16:creationId xmlns:a16="http://schemas.microsoft.com/office/drawing/2014/main" id="{CD7C7D26-C8D1-4EB1-B395-32A0529FBC15}"/>
              </a:ext>
            </a:extLst>
          </p:cNvPr>
          <p:cNvGrpSpPr/>
          <p:nvPr/>
        </p:nvGrpSpPr>
        <p:grpSpPr>
          <a:xfrm>
            <a:off x="3780000" y="1998000"/>
            <a:ext cx="5904000" cy="4698000"/>
            <a:chOff x="3780000" y="1998000"/>
            <a:chExt cx="5904000" cy="4698000"/>
          </a:xfrm>
        </p:grpSpPr>
        <p:cxnSp>
          <p:nvCxnSpPr>
            <p:cNvPr id="10" name="Grid Bottom 2">
              <a:extLst>
                <a:ext uri="{FF2B5EF4-FFF2-40B4-BE49-F238E27FC236}">
                  <a16:creationId xmlns:a16="http://schemas.microsoft.com/office/drawing/2014/main" id="{55E0B6D6-F85F-47FF-B994-8D7A7B9C8154}"/>
                </a:ext>
              </a:extLst>
            </p:cNvPr>
            <p:cNvCxnSpPr/>
            <p:nvPr/>
          </p:nvCxnSpPr>
          <p:spPr>
            <a:xfrm>
              <a:off x="6732000" y="4464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Grid Horizontal 3">
              <a:extLst>
                <a:ext uri="{FF2B5EF4-FFF2-40B4-BE49-F238E27FC236}">
                  <a16:creationId xmlns:a16="http://schemas.microsoft.com/office/drawing/2014/main" id="{C14DA1EB-79B0-4D23-8B39-CA2F66490155}"/>
                </a:ext>
              </a:extLst>
            </p:cNvPr>
            <p:cNvCxnSpPr/>
            <p:nvPr/>
          </p:nvCxnSpPr>
          <p:spPr>
            <a:xfrm>
              <a:off x="6822000" y="4320000"/>
              <a:ext cx="28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rid Horizontal 2">
              <a:extLst>
                <a:ext uri="{FF2B5EF4-FFF2-40B4-BE49-F238E27FC236}">
                  <a16:creationId xmlns:a16="http://schemas.microsoft.com/office/drawing/2014/main" id="{A7947BC7-47C6-4771-B783-6CA9C6B7CA73}"/>
                </a:ext>
              </a:extLst>
            </p:cNvPr>
            <p:cNvCxnSpPr/>
            <p:nvPr/>
          </p:nvCxnSpPr>
          <p:spPr>
            <a:xfrm>
              <a:off x="3780000" y="4320000"/>
              <a:ext cx="28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rid Top 2">
              <a:extLst>
                <a:ext uri="{FF2B5EF4-FFF2-40B4-BE49-F238E27FC236}">
                  <a16:creationId xmlns:a16="http://schemas.microsoft.com/office/drawing/2014/main" id="{CBDE680A-1022-4E41-91E2-5ACA613D0706}"/>
                </a:ext>
              </a:extLst>
            </p:cNvPr>
            <p:cNvCxnSpPr/>
            <p:nvPr/>
          </p:nvCxnSpPr>
          <p:spPr>
            <a:xfrm>
              <a:off x="6732000" y="1998000"/>
              <a:ext cx="0" cy="2232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cxnSp>
        <p:nvCxnSpPr>
          <p:cNvPr id="22" name="Footer Separator">
            <a:extLst>
              <a:ext uri="{FF2B5EF4-FFF2-40B4-BE49-F238E27FC236}">
                <a16:creationId xmlns:a16="http://schemas.microsoft.com/office/drawing/2014/main" id="{D80D15BA-32A4-4249-9802-3BACBF057B89}"/>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W Logo">
            <a:extLst>
              <a:ext uri="{FF2B5EF4-FFF2-40B4-BE49-F238E27FC236}">
                <a16:creationId xmlns:a16="http://schemas.microsoft.com/office/drawing/2014/main" id="{A9AE46D5-8CFE-445B-ABA0-61C9A0F2F989}"/>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36" name="TextBoxConfidential">
            <a:extLst>
              <a:ext uri="{FF2B5EF4-FFF2-40B4-BE49-F238E27FC236}">
                <a16:creationId xmlns:a16="http://schemas.microsoft.com/office/drawing/2014/main" id="{5B6F4914-AFFE-42B9-BCB1-085C25338CDF}"/>
              </a:ext>
            </a:extLst>
          </p:cNvPr>
          <p:cNvSpPr txBox="1"/>
          <p:nvPr/>
        </p:nvSpPr>
        <p:spPr>
          <a:xfrm>
            <a:off x="792000" y="6767999"/>
            <a:ext cx="11880000" cy="144000"/>
          </a:xfrm>
          <a:prstGeom prst="rect">
            <a:avLst/>
          </a:prstGeom>
          <a:noFill/>
        </p:spPr>
        <p:txBody>
          <a:bodyPr wrap="square" lIns="0" tIns="0" rIns="0" bIns="0" rtlCol="0">
            <a:noAutofit/>
          </a:bodyPr>
          <a:lstStyle/>
          <a:p>
            <a:pPr algn="r"/>
            <a:r>
              <a:rPr lang="en-GB" sz="1006">
                <a:solidFill>
                  <a:schemeClr val="tx1"/>
                </a:solidFill>
              </a:rPr>
              <a:t>Please treat all transactions and client names as confidential.</a:t>
            </a:r>
            <a:endParaRPr lang="en-GB" sz="1006" dirty="0">
              <a:solidFill>
                <a:schemeClr val="tx1"/>
              </a:solidFill>
            </a:endParaRP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p:extLst>
              <p:ext uri="{D42A27DB-BD31-4B8C-83A1-F6EECF244321}">
                <p14:modId xmlns:p14="http://schemas.microsoft.com/office/powerpoint/2010/main" val="4157830001"/>
              </p:ext>
            </p:extLst>
          </p:nvPr>
        </p:nvGraphicFramePr>
        <p:xfrm>
          <a:off x="792000" y="1998000"/>
          <a:ext cx="11880000" cy="2173142"/>
        </p:xfrm>
        <a:graphic>
          <a:graphicData uri="http://schemas.openxmlformats.org/drawingml/2006/table">
            <a:tbl>
              <a:tblPr>
                <a:tableStyleId>{2D5ABB26-0587-4C30-8999-92F81FD0307C}</a:tableStyleId>
              </a:tblPr>
              <a:tblGrid>
                <a:gridCol w="2898000">
                  <a:extLst>
                    <a:ext uri="{9D8B030D-6E8A-4147-A177-3AD203B41FA5}">
                      <a16:colId xmlns:a16="http://schemas.microsoft.com/office/drawing/2014/main" val="20000"/>
                    </a:ext>
                  </a:extLst>
                </a:gridCol>
                <a:gridCol w="3042000">
                  <a:extLst>
                    <a:ext uri="{9D8B030D-6E8A-4147-A177-3AD203B41FA5}">
                      <a16:colId xmlns:a16="http://schemas.microsoft.com/office/drawing/2014/main" val="20002"/>
                    </a:ext>
                  </a:extLst>
                </a:gridCol>
                <a:gridCol w="3042000">
                  <a:extLst>
                    <a:ext uri="{9D8B030D-6E8A-4147-A177-3AD203B41FA5}">
                      <a16:colId xmlns:a16="http://schemas.microsoft.com/office/drawing/2014/main" val="20004"/>
                    </a:ext>
                  </a:extLst>
                </a:gridCol>
                <a:gridCol w="2898000">
                  <a:extLst>
                    <a:ext uri="{9D8B030D-6E8A-4147-A177-3AD203B41FA5}">
                      <a16:colId xmlns:a16="http://schemas.microsoft.com/office/drawing/2014/main" val="20006"/>
                    </a:ext>
                  </a:extLst>
                </a:gridCol>
              </a:tblGrid>
              <a:tr h="697142">
                <a:tc>
                  <a:txBody>
                    <a:bodyPr/>
                    <a:lstStyle/>
                    <a:p>
                      <a:pPr algn="ctr"/>
                      <a:endParaRPr lang="en-GB" sz="1000" b="1" dirty="0">
                        <a:solidFill>
                          <a:schemeClr val="accent3"/>
                        </a:solidFill>
                        <a:latin typeface="Arial" panose="020B0604020202020204" pitchFamily="34" charset="0"/>
                        <a:cs typeface="Arial" panose="020B0604020202020204" pitchFamily="34" charset="0"/>
                      </a:endParaRPr>
                    </a:p>
                  </a:txBody>
                  <a:tcPr marL="72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1]</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2]</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72000" marT="36000" marB="0" anchor="ctr"/>
                </a:tc>
                <a:extLst>
                  <a:ext uri="{0D108BD9-81ED-4DB2-BD59-A6C34878D82A}">
                    <a16:rowId xmlns:a16="http://schemas.microsoft.com/office/drawing/2014/main" val="10000"/>
                  </a:ext>
                </a:extLst>
              </a:tr>
              <a:tr h="1476000">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chemeClr val="tx1"/>
                        </a:solidFill>
                        <a:latin typeface="Arial" panose="020B0604020202020204" pitchFamily="34" charset="0"/>
                        <a:cs typeface="Arial" panose="020B0604020202020204" pitchFamily="34" charset="0"/>
                      </a:endParaRPr>
                    </a:p>
                  </a:txBody>
                  <a:tcPr marL="72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spc="0" normalizeH="0" baseline="0" noProof="0" dirty="0">
                          <a:ln>
                            <a:noFill/>
                          </a:ln>
                          <a:effectLst/>
                          <a:uLnTx/>
                          <a:uFillTx/>
                        </a:rPr>
                        <a:t>[Text 1].</a:t>
                      </a:r>
                      <a:endParaRPr kumimoji="0" lang="de-D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2]</a:t>
                      </a:r>
                      <a:endParaRPr lang="en-GB" sz="1000" dirty="0">
                        <a:solidFill>
                          <a:schemeClr val="tx1"/>
                        </a:solidFill>
                        <a:latin typeface="Arial" panose="020B0604020202020204" pitchFamily="34" charset="0"/>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chemeClr val="tx1"/>
                        </a:solidFill>
                        <a:latin typeface="Arial" panose="020B0604020202020204" pitchFamily="34" charset="0"/>
                        <a:cs typeface="Arial" panose="020B0604020202020204" pitchFamily="34" charset="0"/>
                      </a:endParaRPr>
                    </a:p>
                  </a:txBody>
                  <a:tcPr marL="216000" marR="72000" marT="72000" marB="72000"/>
                </a:tc>
                <a:extLst>
                  <a:ext uri="{0D108BD9-81ED-4DB2-BD59-A6C34878D82A}">
                    <a16:rowId xmlns:a16="http://schemas.microsoft.com/office/drawing/2014/main" val="10001"/>
                  </a:ext>
                </a:extLst>
              </a:tr>
            </a:tbl>
          </a:graphicData>
        </a:graphic>
      </p:graphicFrame>
      <p:graphicFrame>
        <p:nvGraphicFramePr>
          <p:cNvPr id="21" name="NewSlide_TableThombstoneBottom" hidden="1">
            <a:extLst>
              <a:ext uri="{FF2B5EF4-FFF2-40B4-BE49-F238E27FC236}">
                <a16:creationId xmlns:a16="http://schemas.microsoft.com/office/drawing/2014/main" id="{32862CB7-5F66-4E66-A399-6CFD00CD968D}"/>
              </a:ext>
            </a:extLst>
          </p:cNvPr>
          <p:cNvGraphicFramePr>
            <a:graphicFrameLocks/>
          </p:cNvGraphicFramePr>
          <p:nvPr>
            <p:extLst>
              <p:ext uri="{D42A27DB-BD31-4B8C-83A1-F6EECF244321}">
                <p14:modId xmlns:p14="http://schemas.microsoft.com/office/powerpoint/2010/main" val="1045772413"/>
              </p:ext>
            </p:extLst>
          </p:nvPr>
        </p:nvGraphicFramePr>
        <p:xfrm>
          <a:off x="792000" y="4500000"/>
          <a:ext cx="11880000" cy="2196000"/>
        </p:xfrm>
        <a:graphic>
          <a:graphicData uri="http://schemas.openxmlformats.org/drawingml/2006/table">
            <a:tbl>
              <a:tblPr>
                <a:tableStyleId>{2D5ABB26-0587-4C30-8999-92F81FD0307C}</a:tableStyleId>
              </a:tblPr>
              <a:tblGrid>
                <a:gridCol w="2898000">
                  <a:extLst>
                    <a:ext uri="{9D8B030D-6E8A-4147-A177-3AD203B41FA5}">
                      <a16:colId xmlns:a16="http://schemas.microsoft.com/office/drawing/2014/main" val="20000"/>
                    </a:ext>
                  </a:extLst>
                </a:gridCol>
                <a:gridCol w="3042000">
                  <a:extLst>
                    <a:ext uri="{9D8B030D-6E8A-4147-A177-3AD203B41FA5}">
                      <a16:colId xmlns:a16="http://schemas.microsoft.com/office/drawing/2014/main" val="20002"/>
                    </a:ext>
                  </a:extLst>
                </a:gridCol>
                <a:gridCol w="3042000">
                  <a:extLst>
                    <a:ext uri="{9D8B030D-6E8A-4147-A177-3AD203B41FA5}">
                      <a16:colId xmlns:a16="http://schemas.microsoft.com/office/drawing/2014/main" val="20004"/>
                    </a:ext>
                  </a:extLst>
                </a:gridCol>
                <a:gridCol w="2898000">
                  <a:extLst>
                    <a:ext uri="{9D8B030D-6E8A-4147-A177-3AD203B41FA5}">
                      <a16:colId xmlns:a16="http://schemas.microsoft.com/office/drawing/2014/main" val="20006"/>
                    </a:ext>
                  </a:extLst>
                </a:gridCol>
              </a:tblGrid>
              <a:tr h="720000">
                <a:tc>
                  <a:txBody>
                    <a:bodyPr/>
                    <a:lstStyle/>
                    <a:p>
                      <a:pPr algn="ctr"/>
                      <a:endParaRPr lang="en-GB" sz="1000" b="1" dirty="0">
                        <a:solidFill>
                          <a:schemeClr val="accent3"/>
                        </a:solidFill>
                        <a:latin typeface="Arial" panose="020B0604020202020204" pitchFamily="34" charset="0"/>
                        <a:cs typeface="Arial" panose="020B0604020202020204" pitchFamily="34" charset="0"/>
                      </a:endParaRPr>
                    </a:p>
                  </a:txBody>
                  <a:tcPr marL="72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3]</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u="none" strike="noStrike" kern="1200" cap="none" spc="0" normalizeH="0" baseline="0" noProof="0" dirty="0">
                          <a:ln>
                            <a:noFill/>
                          </a:ln>
                          <a:solidFill>
                            <a:schemeClr val="accent3"/>
                          </a:solidFill>
                          <a:effectLst/>
                          <a:uLnTx/>
                          <a:uFillTx/>
                        </a:rPr>
                        <a:t>[Logo 4]</a:t>
                      </a: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216000" marT="36000" marB="0" anchor="ctr"/>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216000" marR="72000" marT="36000" marB="0" anchor="ctr"/>
                </a:tc>
                <a:extLst>
                  <a:ext uri="{0D108BD9-81ED-4DB2-BD59-A6C34878D82A}">
                    <a16:rowId xmlns:a16="http://schemas.microsoft.com/office/drawing/2014/main" val="10000"/>
                  </a:ext>
                </a:extLst>
              </a:tr>
              <a:tr h="1476000">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chemeClr val="tx1"/>
                        </a:solidFill>
                        <a:latin typeface="Arial" panose="020B0604020202020204" pitchFamily="34" charset="0"/>
                        <a:cs typeface="Arial" panose="020B0604020202020204" pitchFamily="34" charset="0"/>
                      </a:endParaRPr>
                    </a:p>
                  </a:txBody>
                  <a:tcPr marL="72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spc="0" normalizeH="0" baseline="0" noProof="0" dirty="0">
                          <a:ln>
                            <a:noFill/>
                          </a:ln>
                          <a:effectLst/>
                          <a:uLnTx/>
                          <a:uFillTx/>
                        </a:rPr>
                        <a:t>[Text 3]</a:t>
                      </a:r>
                      <a:endParaRPr kumimoji="0" lang="de-DE"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[Text 4]</a:t>
                      </a:r>
                      <a:endParaRPr lang="en-GB" sz="1000" dirty="0">
                        <a:solidFill>
                          <a:schemeClr val="tx1"/>
                        </a:solidFill>
                        <a:latin typeface="Arial" panose="020B0604020202020204" pitchFamily="34" charset="0"/>
                        <a:cs typeface="Arial" panose="020B0604020202020204" pitchFamily="34" charset="0"/>
                      </a:endParaRPr>
                    </a:p>
                  </a:txBody>
                  <a:tcPr marL="216000" marR="216000" marT="72000" marB="72000"/>
                </a:tc>
                <a:tc>
                  <a:txBody>
                    <a:bodyPr/>
                    <a:lstStyle/>
                    <a:p>
                      <a:pPr marL="0" marR="0" lvl="0" indent="0" algn="ctr"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solidFill>
                          <a:schemeClr val="tx1"/>
                        </a:solidFill>
                        <a:latin typeface="Arial" panose="020B0604020202020204" pitchFamily="34" charset="0"/>
                        <a:cs typeface="Arial" panose="020B0604020202020204" pitchFamily="34" charset="0"/>
                      </a:endParaRPr>
                    </a:p>
                  </a:txBody>
                  <a:tcPr marL="216000" marR="72000" marT="72000" marB="72000"/>
                </a:tc>
                <a:extLst>
                  <a:ext uri="{0D108BD9-81ED-4DB2-BD59-A6C34878D82A}">
                    <a16:rowId xmlns:a16="http://schemas.microsoft.com/office/drawing/2014/main" val="10001"/>
                  </a:ext>
                </a:extLst>
              </a:tr>
            </a:tbl>
          </a:graphicData>
        </a:graphic>
      </p:graphicFrame>
      <p:sp>
        <p:nvSpPr>
          <p:cNvPr id="2" name="Title">
            <a:extLst>
              <a:ext uri="{FF2B5EF4-FFF2-40B4-BE49-F238E27FC236}">
                <a16:creationId xmlns:a16="http://schemas.microsoft.com/office/drawing/2014/main" id="{A9D85471-8B79-49A4-AED5-21B50460AD8A}"/>
              </a:ext>
            </a:extLst>
          </p:cNvPr>
          <p:cNvSpPr>
            <a:spLocks noGrp="1"/>
          </p:cNvSpPr>
          <p:nvPr>
            <p:ph type="title" hasCustomPrompt="1"/>
          </p:nvPr>
        </p:nvSpPr>
        <p:spPr/>
        <p:txBody>
          <a:bodyPr/>
          <a:lstStyle/>
          <a:p>
            <a:r>
              <a:rPr lang="en-GB" dirty="0"/>
              <a:t>Click to add title</a:t>
            </a:r>
          </a:p>
        </p:txBody>
      </p:sp>
      <p:sp>
        <p:nvSpPr>
          <p:cNvPr id="16" name="TW Bar">
            <a:extLst>
              <a:ext uri="{FF2B5EF4-FFF2-40B4-BE49-F238E27FC236}">
                <a16:creationId xmlns:a16="http://schemas.microsoft.com/office/drawing/2014/main" id="{4B51054A-84B3-483E-9E90-AFBB03DA989E}"/>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1458260511"/>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files 2x1">
    <p:spTree>
      <p:nvGrpSpPr>
        <p:cNvPr id="1" name=""/>
        <p:cNvGrpSpPr/>
        <p:nvPr/>
      </p:nvGrpSpPr>
      <p:grpSpPr>
        <a:xfrm>
          <a:off x="0" y="0"/>
          <a:ext cx="0" cy="0"/>
          <a:chOff x="0" y="0"/>
          <a:chExt cx="0" cy="0"/>
        </a:xfrm>
      </p:grpSpPr>
      <p:sp>
        <p:nvSpPr>
          <p:cNvPr id="71" name="ColouredBanner2">
            <a:extLst>
              <a:ext uri="{FF2B5EF4-FFF2-40B4-BE49-F238E27FC236}">
                <a16:creationId xmlns:a16="http://schemas.microsoft.com/office/drawing/2014/main" id="{6F4ED17A-31C6-4802-9F80-243EA04C1229}"/>
              </a:ext>
            </a:extLst>
          </p:cNvPr>
          <p:cNvSpPr>
            <a:spLocks noGrp="1"/>
          </p:cNvSpPr>
          <p:nvPr>
            <p:ph type="body" sz="quarter" idx="60"/>
          </p:nvPr>
        </p:nvSpPr>
        <p:spPr>
          <a:xfrm>
            <a:off x="6897600" y="3156450"/>
            <a:ext cx="1584000" cy="446400"/>
          </a:xfrm>
          <a:solidFill>
            <a:srgbClr val="141B4D"/>
          </a:solidFill>
        </p:spPr>
        <p:txBody>
          <a:bodyPr/>
          <a:lstStyle>
            <a:lvl1pPr>
              <a:spcBef>
                <a:spcPts val="377"/>
              </a:spcBef>
              <a:spcAft>
                <a:spcPts val="1131"/>
              </a:spcAft>
              <a:defRPr sz="754">
                <a:solidFill>
                  <a:srgbClr val="141B4D"/>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92000" y="3156450"/>
            <a:ext cx="1584000" cy="446400"/>
          </a:xfrm>
          <a:solidFill>
            <a:schemeClr val="accent3"/>
          </a:solidFill>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67" name="Footer Separator">
            <a:extLst>
              <a:ext uri="{FF2B5EF4-FFF2-40B4-BE49-F238E27FC236}">
                <a16:creationId xmlns:a16="http://schemas.microsoft.com/office/drawing/2014/main" id="{F2B4CE10-E6AB-4969-8783-4C88F54A6FAA}"/>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W Logo">
            <a:extLst>
              <a:ext uri="{FF2B5EF4-FFF2-40B4-BE49-F238E27FC236}">
                <a16:creationId xmlns:a16="http://schemas.microsoft.com/office/drawing/2014/main" id="{0EE268C7-413C-4CCE-A41B-22F842AEB60A}"/>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75" name="ProfileInfo 2">
            <a:extLst>
              <a:ext uri="{FF2B5EF4-FFF2-40B4-BE49-F238E27FC236}">
                <a16:creationId xmlns:a16="http://schemas.microsoft.com/office/drawing/2014/main" id="{C0038341-4459-4DFC-9640-44F885EF98BF}"/>
              </a:ext>
            </a:extLst>
          </p:cNvPr>
          <p:cNvSpPr>
            <a:spLocks noGrp="1"/>
          </p:cNvSpPr>
          <p:nvPr>
            <p:ph sz="quarter" idx="61"/>
          </p:nvPr>
        </p:nvSpPr>
        <p:spPr>
          <a:xfrm>
            <a:off x="6897600" y="3824024"/>
            <a:ext cx="5774400" cy="2872050"/>
          </a:xfrm>
        </p:spPr>
        <p:txBody>
          <a:bodyPr/>
          <a:lstStyle>
            <a:lvl1pPr>
              <a:defRPr sz="1000"/>
            </a:lvl1pPr>
            <a:lvl2pPr>
              <a:defRPr sz="1000"/>
            </a:lvl2pPr>
            <a:lvl3pPr>
              <a:defRPr sz="1000"/>
            </a:lvl3pPr>
            <a:lvl4pPr>
              <a:defRPr sz="1000"/>
            </a:lvl4pPr>
            <a:lvl5pPr>
              <a:defRPr sz="1000"/>
            </a:lvl5pPr>
          </a:lstStyle>
          <a:p>
            <a:pPr lvl="0"/>
            <a:r>
              <a:rPr lang="en-GB"/>
              <a:t>Mastertextformat bearbeiten</a:t>
            </a:r>
            <a:endParaRPr lang="en-GB" dirty="0"/>
          </a:p>
        </p:txBody>
      </p:sp>
      <p:sp>
        <p:nvSpPr>
          <p:cNvPr id="79" name="ContactInfo 2">
            <a:extLst>
              <a:ext uri="{FF2B5EF4-FFF2-40B4-BE49-F238E27FC236}">
                <a16:creationId xmlns:a16="http://schemas.microsoft.com/office/drawing/2014/main" id="{D835DDC3-7AC4-49A5-B856-C61CF991DB43}"/>
              </a:ext>
            </a:extLst>
          </p:cNvPr>
          <p:cNvSpPr>
            <a:spLocks noGrp="1"/>
          </p:cNvSpPr>
          <p:nvPr>
            <p:ph type="body" sz="quarter" idx="63" hasCustomPrompt="1"/>
          </p:nvPr>
        </p:nvSpPr>
        <p:spPr>
          <a:xfrm>
            <a:off x="8661600" y="3168000"/>
            <a:ext cx="4010400" cy="432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81" name="NameInfo 2">
            <a:extLst>
              <a:ext uri="{FF2B5EF4-FFF2-40B4-BE49-F238E27FC236}">
                <a16:creationId xmlns:a16="http://schemas.microsoft.com/office/drawing/2014/main" id="{45043852-09CF-4161-81AE-CBE387F92772}"/>
              </a:ext>
            </a:extLst>
          </p:cNvPr>
          <p:cNvSpPr>
            <a:spLocks noGrp="1"/>
          </p:cNvSpPr>
          <p:nvPr>
            <p:ph type="body" sz="quarter" idx="64" hasCustomPrompt="1"/>
          </p:nvPr>
        </p:nvSpPr>
        <p:spPr>
          <a:xfrm>
            <a:off x="8676000" y="2700000"/>
            <a:ext cx="40104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77" name="Picture 2">
            <a:extLst>
              <a:ext uri="{FF2B5EF4-FFF2-40B4-BE49-F238E27FC236}">
                <a16:creationId xmlns:a16="http://schemas.microsoft.com/office/drawing/2014/main" id="{D84748E8-AA67-4582-AC04-54EB7C647739}"/>
              </a:ext>
            </a:extLst>
          </p:cNvPr>
          <p:cNvSpPr>
            <a:spLocks noGrp="1"/>
          </p:cNvSpPr>
          <p:nvPr>
            <p:ph type="pic" sz="quarter" idx="62"/>
          </p:nvPr>
        </p:nvSpPr>
        <p:spPr>
          <a:xfrm>
            <a:off x="6897600" y="2018850"/>
            <a:ext cx="1584000" cy="1584000"/>
          </a:xfrm>
        </p:spPr>
        <p:txBody>
          <a:bodyPr/>
          <a:lstStyle/>
          <a:p>
            <a:r>
              <a:rPr lang="en-GB"/>
              <a:t>Bild durch Klicken auf Symbol hinzufügen</a:t>
            </a:r>
            <a:endParaRPr lang="en-GB" dirty="0"/>
          </a:p>
        </p:txBody>
      </p:sp>
      <p:sp>
        <p:nvSpPr>
          <p:cNvPr id="5" name="ProfileInfo 1">
            <a:extLst>
              <a:ext uri="{FF2B5EF4-FFF2-40B4-BE49-F238E27FC236}">
                <a16:creationId xmlns:a16="http://schemas.microsoft.com/office/drawing/2014/main" id="{087FA475-D9D7-4962-8A19-721FDFE08A69}"/>
              </a:ext>
            </a:extLst>
          </p:cNvPr>
          <p:cNvSpPr>
            <a:spLocks noGrp="1"/>
          </p:cNvSpPr>
          <p:nvPr>
            <p:ph sz="quarter" idx="59"/>
          </p:nvPr>
        </p:nvSpPr>
        <p:spPr>
          <a:xfrm>
            <a:off x="792163" y="3824023"/>
            <a:ext cx="5781600" cy="2872051"/>
          </a:xfrm>
        </p:spPr>
        <p:txBody>
          <a:bodyPr/>
          <a:lstStyle>
            <a:lvl1pPr>
              <a:defRPr sz="1000"/>
            </a:lvl1pPr>
            <a:lvl2pPr>
              <a:defRPr sz="1000"/>
            </a:lvl2pPr>
            <a:lvl3pPr>
              <a:defRPr sz="1000"/>
            </a:lvl3pPr>
            <a:lvl4pPr>
              <a:defRPr sz="1000"/>
            </a:lvl4pPr>
            <a:lvl5pPr>
              <a:defRPr sz="1000"/>
            </a:lvl5pPr>
          </a:lstStyle>
          <a:p>
            <a:pPr lvl="0"/>
            <a:r>
              <a:rPr lang="en-GB"/>
              <a:t>Mastertextformat bearbeiten</a:t>
            </a:r>
            <a:endParaRPr lang="en-GB" dirty="0"/>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92000" y="2018850"/>
            <a:ext cx="1584000" cy="1584000"/>
          </a:xfrm>
        </p:spPr>
        <p:txBody>
          <a:bodyPr/>
          <a:lstStyle/>
          <a:p>
            <a:r>
              <a:rPr lang="en-GB"/>
              <a:t>Bild durch Klicken auf Symbol hinzufügen</a:t>
            </a:r>
            <a:endParaRPr lang="en-GB" dirty="0"/>
          </a:p>
        </p:txBody>
      </p:sp>
      <p:sp>
        <p:nvSpPr>
          <p:cNvPr id="65" name="ContactInfo 1">
            <a:extLst>
              <a:ext uri="{FF2B5EF4-FFF2-40B4-BE49-F238E27FC236}">
                <a16:creationId xmlns:a16="http://schemas.microsoft.com/office/drawing/2014/main" id="{9F5B6925-D380-411B-9A62-EDA8373392E4}"/>
              </a:ext>
            </a:extLst>
          </p:cNvPr>
          <p:cNvSpPr>
            <a:spLocks noGrp="1"/>
          </p:cNvSpPr>
          <p:nvPr>
            <p:ph type="body" sz="quarter" idx="24" hasCustomPrompt="1"/>
          </p:nvPr>
        </p:nvSpPr>
        <p:spPr>
          <a:xfrm>
            <a:off x="2555999" y="3168000"/>
            <a:ext cx="4017600" cy="432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21" name="NameInfo 1">
            <a:extLst>
              <a:ext uri="{FF2B5EF4-FFF2-40B4-BE49-F238E27FC236}">
                <a16:creationId xmlns:a16="http://schemas.microsoft.com/office/drawing/2014/main" id="{4F869E32-81BB-4714-B268-026B0D0547C6}"/>
              </a:ext>
            </a:extLst>
          </p:cNvPr>
          <p:cNvSpPr>
            <a:spLocks noGrp="1"/>
          </p:cNvSpPr>
          <p:nvPr>
            <p:ph type="body" sz="quarter" idx="22" hasCustomPrompt="1"/>
          </p:nvPr>
        </p:nvSpPr>
        <p:spPr>
          <a:xfrm>
            <a:off x="2556000" y="2700000"/>
            <a:ext cx="40176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a:xfrm>
            <a:off x="792000" y="630000"/>
            <a:ext cx="11880000" cy="774000"/>
          </a:xfrm>
        </p:spPr>
        <p:txBody>
          <a:bodyPr/>
          <a:lstStyle/>
          <a:p>
            <a:r>
              <a:rPr lang="en-GB" dirty="0"/>
              <a:t>Click to add title</a:t>
            </a:r>
          </a:p>
        </p:txBody>
      </p:sp>
      <p:sp>
        <p:nvSpPr>
          <p:cNvPr id="73" name="TW Bar">
            <a:extLst>
              <a:ext uri="{FF2B5EF4-FFF2-40B4-BE49-F238E27FC236}">
                <a16:creationId xmlns:a16="http://schemas.microsoft.com/office/drawing/2014/main" id="{0A5869B2-C91F-489F-A0C0-C57C8CB425CD}"/>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2238506599"/>
      </p:ext>
    </p:extLst>
  </p:cSld>
  <p:clrMapOvr>
    <a:masterClrMapping/>
  </p:clrMapOvr>
  <p:extLst mod="1">
    <p:ext uri="{DCECCB84-F9BA-43D5-87BE-67443E8EF086}">
      <p15:sldGuideLst xmlns:p15="http://schemas.microsoft.com/office/powerpoint/2012/main">
        <p15:guide id="5" pos="4139">
          <p15:clr>
            <a:srgbClr val="FBAE40"/>
          </p15:clr>
        </p15:guide>
        <p15:guide id="8" pos="8451">
          <p15:clr>
            <a:srgbClr val="FBAE40"/>
          </p15:clr>
        </p15:guide>
        <p15:guide id="11" pos="4344">
          <p15:clr>
            <a:srgbClr val="FBAE40"/>
          </p15:clr>
        </p15:guide>
        <p15:guide id="14" orient="horz" pos="2699">
          <p15:clr>
            <a:srgbClr val="FBAE40"/>
          </p15:clr>
        </p15:guide>
        <p15:guide id="15" orient="horz" pos="25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ofiles 2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67" name="Footer Separator">
            <a:extLst>
              <a:ext uri="{FF2B5EF4-FFF2-40B4-BE49-F238E27FC236}">
                <a16:creationId xmlns:a16="http://schemas.microsoft.com/office/drawing/2014/main" id="{F2B4CE10-E6AB-4969-8783-4C88F54A6FAA}"/>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W Logo">
            <a:extLst>
              <a:ext uri="{FF2B5EF4-FFF2-40B4-BE49-F238E27FC236}">
                <a16:creationId xmlns:a16="http://schemas.microsoft.com/office/drawing/2014/main" id="{0EE268C7-413C-4CCE-A41B-22F842AEB60A}"/>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35" name="ColouredBanner4">
            <a:extLst>
              <a:ext uri="{FF2B5EF4-FFF2-40B4-BE49-F238E27FC236}">
                <a16:creationId xmlns:a16="http://schemas.microsoft.com/office/drawing/2014/main" id="{9213C4CC-F718-4BC0-80BA-5AF9FD5007E6}"/>
              </a:ext>
            </a:extLst>
          </p:cNvPr>
          <p:cNvSpPr>
            <a:spLocks noGrp="1"/>
          </p:cNvSpPr>
          <p:nvPr>
            <p:ph type="body" sz="quarter" idx="80"/>
          </p:nvPr>
        </p:nvSpPr>
        <p:spPr>
          <a:xfrm>
            <a:off x="6897600" y="5428800"/>
            <a:ext cx="1296000" cy="360000"/>
          </a:xfrm>
          <a:solidFill>
            <a:srgbClr val="FBDD40"/>
          </a:solidFill>
          <a:ln>
            <a:noFill/>
          </a:ln>
        </p:spPr>
        <p:txBody>
          <a:bodyPr/>
          <a:lstStyle>
            <a:lvl1pPr>
              <a:spcBef>
                <a:spcPts val="377"/>
              </a:spcBef>
              <a:spcAft>
                <a:spcPts val="1131"/>
              </a:spcAft>
              <a:defRPr sz="754">
                <a:solidFill>
                  <a:srgbClr val="FBDD4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0" name="ColouredBanner3">
            <a:extLst>
              <a:ext uri="{FF2B5EF4-FFF2-40B4-BE49-F238E27FC236}">
                <a16:creationId xmlns:a16="http://schemas.microsoft.com/office/drawing/2014/main" id="{E6BA2F9D-3115-40F7-9716-AE38AEDEEB53}"/>
              </a:ext>
            </a:extLst>
          </p:cNvPr>
          <p:cNvSpPr>
            <a:spLocks noGrp="1"/>
          </p:cNvSpPr>
          <p:nvPr>
            <p:ph type="body" sz="quarter" idx="76"/>
          </p:nvPr>
        </p:nvSpPr>
        <p:spPr>
          <a:xfrm>
            <a:off x="799259" y="5428800"/>
            <a:ext cx="1296000" cy="360000"/>
          </a:xfrm>
          <a:solidFill>
            <a:srgbClr val="BBC7D6"/>
          </a:solidFill>
          <a:ln>
            <a:noFill/>
          </a:ln>
        </p:spPr>
        <p:txBody>
          <a:bodyPr/>
          <a:lstStyle>
            <a:lvl1pPr>
              <a:spcBef>
                <a:spcPts val="377"/>
              </a:spcBef>
              <a:spcAft>
                <a:spcPts val="1131"/>
              </a:spcAft>
              <a:defRPr sz="754">
                <a:solidFill>
                  <a:srgbClr val="BBC7D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3" name="ColouredBanner2">
            <a:extLst>
              <a:ext uri="{FF2B5EF4-FFF2-40B4-BE49-F238E27FC236}">
                <a16:creationId xmlns:a16="http://schemas.microsoft.com/office/drawing/2014/main" id="{62AAABE5-693D-4BEC-8BF9-FCBDE7B26C18}"/>
              </a:ext>
            </a:extLst>
          </p:cNvPr>
          <p:cNvSpPr>
            <a:spLocks noGrp="1"/>
          </p:cNvSpPr>
          <p:nvPr>
            <p:ph type="body" sz="quarter" idx="78"/>
          </p:nvPr>
        </p:nvSpPr>
        <p:spPr>
          <a:xfrm>
            <a:off x="6897600" y="2934000"/>
            <a:ext cx="1296000" cy="360000"/>
          </a:xfrm>
          <a:solidFill>
            <a:srgbClr val="141B4D"/>
          </a:solidFill>
          <a:ln>
            <a:noFill/>
          </a:ln>
        </p:spPr>
        <p:txBody>
          <a:bodyPr/>
          <a:lstStyle>
            <a:lvl1pPr>
              <a:spcBef>
                <a:spcPts val="377"/>
              </a:spcBef>
              <a:spcAft>
                <a:spcPts val="1131"/>
              </a:spcAft>
              <a:defRPr sz="754">
                <a:solidFill>
                  <a:srgbClr val="141B4D"/>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28" name="ColouredBanner1">
            <a:extLst>
              <a:ext uri="{FF2B5EF4-FFF2-40B4-BE49-F238E27FC236}">
                <a16:creationId xmlns:a16="http://schemas.microsoft.com/office/drawing/2014/main" id="{A975C8EE-A570-4160-A270-B280CF3B2C47}"/>
              </a:ext>
            </a:extLst>
          </p:cNvPr>
          <p:cNvSpPr>
            <a:spLocks noGrp="1"/>
          </p:cNvSpPr>
          <p:nvPr>
            <p:ph type="body" sz="quarter" idx="75"/>
          </p:nvPr>
        </p:nvSpPr>
        <p:spPr>
          <a:xfrm>
            <a:off x="791999" y="2934000"/>
            <a:ext cx="1296000" cy="360000"/>
          </a:xfrm>
          <a:solidFill>
            <a:schemeClr val="accent3">
              <a:lumMod val="100000"/>
            </a:schemeClr>
          </a:solidFill>
          <a:ln>
            <a:noFill/>
          </a:ln>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88" name="ProfileInfo 4">
            <a:extLst>
              <a:ext uri="{FF2B5EF4-FFF2-40B4-BE49-F238E27FC236}">
                <a16:creationId xmlns:a16="http://schemas.microsoft.com/office/drawing/2014/main" id="{CA5C0846-EE06-4A10-929D-272E7C746028}"/>
              </a:ext>
            </a:extLst>
          </p:cNvPr>
          <p:cNvSpPr>
            <a:spLocks noGrp="1"/>
          </p:cNvSpPr>
          <p:nvPr>
            <p:ph sz="quarter" idx="67"/>
          </p:nvPr>
        </p:nvSpPr>
        <p:spPr>
          <a:xfrm>
            <a:off x="6897600" y="5914800"/>
            <a:ext cx="5774400" cy="756000"/>
          </a:xfrm>
        </p:spPr>
        <p:txBody>
          <a:bodyPr/>
          <a:lstStyle>
            <a:lvl1pPr>
              <a:defRPr sz="1000"/>
            </a:lvl1pPr>
            <a:lvl2pPr>
              <a:defRPr sz="1000"/>
            </a:lvl2pPr>
            <a:lvl3pPr>
              <a:defRPr sz="1000"/>
            </a:lvl3pPr>
            <a:lvl4pPr>
              <a:defRPr sz="1000"/>
            </a:lvl4pPr>
            <a:lvl5pPr>
              <a:defRPr sz="1000"/>
            </a:lvl5pPr>
          </a:lstStyle>
          <a:p>
            <a:pPr lvl="0"/>
            <a:r>
              <a:rPr lang="en-GB"/>
              <a:t>Mastertextformat bearbeiten</a:t>
            </a:r>
            <a:endParaRPr lang="en-GB" dirty="0"/>
          </a:p>
        </p:txBody>
      </p:sp>
      <p:sp>
        <p:nvSpPr>
          <p:cNvPr id="89" name="ContactInfo 4">
            <a:extLst>
              <a:ext uri="{FF2B5EF4-FFF2-40B4-BE49-F238E27FC236}">
                <a16:creationId xmlns:a16="http://schemas.microsoft.com/office/drawing/2014/main" id="{FD90EE04-01BB-4DCF-B402-2A6BFBED5C97}"/>
              </a:ext>
            </a:extLst>
          </p:cNvPr>
          <p:cNvSpPr>
            <a:spLocks noGrp="1"/>
          </p:cNvSpPr>
          <p:nvPr>
            <p:ph type="body" sz="quarter" idx="68" hasCustomPrompt="1"/>
          </p:nvPr>
        </p:nvSpPr>
        <p:spPr>
          <a:xfrm>
            <a:off x="8388000" y="5338800"/>
            <a:ext cx="4248000" cy="396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90" name="NameInfo 4">
            <a:extLst>
              <a:ext uri="{FF2B5EF4-FFF2-40B4-BE49-F238E27FC236}">
                <a16:creationId xmlns:a16="http://schemas.microsoft.com/office/drawing/2014/main" id="{F7506BDF-118E-4248-865F-33A65F2C15FD}"/>
              </a:ext>
            </a:extLst>
          </p:cNvPr>
          <p:cNvSpPr>
            <a:spLocks noGrp="1"/>
          </p:cNvSpPr>
          <p:nvPr>
            <p:ph type="body" sz="quarter" idx="69" hasCustomPrompt="1"/>
          </p:nvPr>
        </p:nvSpPr>
        <p:spPr>
          <a:xfrm>
            <a:off x="8388000" y="4870800"/>
            <a:ext cx="4248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36" name="Picture 4">
            <a:extLst>
              <a:ext uri="{FF2B5EF4-FFF2-40B4-BE49-F238E27FC236}">
                <a16:creationId xmlns:a16="http://schemas.microsoft.com/office/drawing/2014/main" id="{88CF2463-5C25-4BE5-B394-8B34A489E5C0}"/>
              </a:ext>
            </a:extLst>
          </p:cNvPr>
          <p:cNvSpPr>
            <a:spLocks noGrp="1"/>
          </p:cNvSpPr>
          <p:nvPr>
            <p:ph type="pic" sz="quarter" idx="81"/>
          </p:nvPr>
        </p:nvSpPr>
        <p:spPr>
          <a:xfrm>
            <a:off x="6897600" y="4492800"/>
            <a:ext cx="1296000" cy="1296000"/>
          </a:xfrm>
        </p:spPr>
        <p:txBody>
          <a:bodyPr/>
          <a:lstStyle/>
          <a:p>
            <a:r>
              <a:rPr lang="en-GB"/>
              <a:t>Bild durch Klicken auf Symbol hinzufügen</a:t>
            </a:r>
            <a:endParaRPr lang="en-GB" dirty="0"/>
          </a:p>
        </p:txBody>
      </p:sp>
      <p:sp>
        <p:nvSpPr>
          <p:cNvPr id="92" name="ProfileInfo 3">
            <a:extLst>
              <a:ext uri="{FF2B5EF4-FFF2-40B4-BE49-F238E27FC236}">
                <a16:creationId xmlns:a16="http://schemas.microsoft.com/office/drawing/2014/main" id="{0C46946C-B725-4DE7-B6BC-E249A023C1C6}"/>
              </a:ext>
            </a:extLst>
          </p:cNvPr>
          <p:cNvSpPr>
            <a:spLocks noGrp="1"/>
          </p:cNvSpPr>
          <p:nvPr>
            <p:ph sz="quarter" idx="71"/>
          </p:nvPr>
        </p:nvSpPr>
        <p:spPr>
          <a:xfrm>
            <a:off x="792163" y="5914800"/>
            <a:ext cx="5781600" cy="756000"/>
          </a:xfrm>
        </p:spPr>
        <p:txBody>
          <a:bodyPr/>
          <a:lstStyle>
            <a:lvl1pPr>
              <a:defRPr sz="1000"/>
            </a:lvl1pPr>
            <a:lvl2pPr>
              <a:defRPr sz="1000"/>
            </a:lvl2pPr>
            <a:lvl3pPr>
              <a:defRPr sz="1000"/>
            </a:lvl3pPr>
            <a:lvl4pPr>
              <a:defRPr sz="1000"/>
            </a:lvl4pPr>
            <a:lvl5pPr>
              <a:defRPr sz="1000"/>
            </a:lvl5pPr>
          </a:lstStyle>
          <a:p>
            <a:pPr lvl="0"/>
            <a:r>
              <a:rPr lang="en-GB"/>
              <a:t>Mastertextformat bearbeiten</a:t>
            </a:r>
            <a:endParaRPr lang="en-GB" dirty="0"/>
          </a:p>
        </p:txBody>
      </p:sp>
      <p:sp>
        <p:nvSpPr>
          <p:cNvPr id="94" name="ContactInfo 3">
            <a:extLst>
              <a:ext uri="{FF2B5EF4-FFF2-40B4-BE49-F238E27FC236}">
                <a16:creationId xmlns:a16="http://schemas.microsoft.com/office/drawing/2014/main" id="{4F324EA2-AFD5-41BB-A0DF-893F8F4EB6D7}"/>
              </a:ext>
            </a:extLst>
          </p:cNvPr>
          <p:cNvSpPr>
            <a:spLocks noGrp="1"/>
          </p:cNvSpPr>
          <p:nvPr>
            <p:ph type="body" sz="quarter" idx="73" hasCustomPrompt="1"/>
          </p:nvPr>
        </p:nvSpPr>
        <p:spPr>
          <a:xfrm>
            <a:off x="2329199" y="5338800"/>
            <a:ext cx="4248000" cy="396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95" name="NameInfo 3">
            <a:extLst>
              <a:ext uri="{FF2B5EF4-FFF2-40B4-BE49-F238E27FC236}">
                <a16:creationId xmlns:a16="http://schemas.microsoft.com/office/drawing/2014/main" id="{2E7E05B5-302C-483A-813C-385198B8B7D0}"/>
              </a:ext>
            </a:extLst>
          </p:cNvPr>
          <p:cNvSpPr>
            <a:spLocks noGrp="1"/>
          </p:cNvSpPr>
          <p:nvPr>
            <p:ph type="body" sz="quarter" idx="74" hasCustomPrompt="1"/>
          </p:nvPr>
        </p:nvSpPr>
        <p:spPr>
          <a:xfrm>
            <a:off x="2329200" y="4870800"/>
            <a:ext cx="4248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31" name="Picture 3">
            <a:extLst>
              <a:ext uri="{FF2B5EF4-FFF2-40B4-BE49-F238E27FC236}">
                <a16:creationId xmlns:a16="http://schemas.microsoft.com/office/drawing/2014/main" id="{6612223C-B845-4B1C-9A4E-845357D066D9}"/>
              </a:ext>
            </a:extLst>
          </p:cNvPr>
          <p:cNvSpPr>
            <a:spLocks noGrp="1"/>
          </p:cNvSpPr>
          <p:nvPr>
            <p:ph type="pic" sz="quarter" idx="77"/>
          </p:nvPr>
        </p:nvSpPr>
        <p:spPr>
          <a:xfrm>
            <a:off x="799260" y="4492800"/>
            <a:ext cx="1296000" cy="1296000"/>
          </a:xfrm>
        </p:spPr>
        <p:txBody>
          <a:bodyPr/>
          <a:lstStyle/>
          <a:p>
            <a:r>
              <a:rPr lang="en-GB"/>
              <a:t>Bild durch Klicken auf Symbol hinzufügen</a:t>
            </a:r>
            <a:endParaRPr lang="en-GB" dirty="0"/>
          </a:p>
        </p:txBody>
      </p:sp>
      <p:sp>
        <p:nvSpPr>
          <p:cNvPr id="75" name="ProfileInfo 2">
            <a:extLst>
              <a:ext uri="{FF2B5EF4-FFF2-40B4-BE49-F238E27FC236}">
                <a16:creationId xmlns:a16="http://schemas.microsoft.com/office/drawing/2014/main" id="{C0038341-4459-4DFC-9640-44F885EF98BF}"/>
              </a:ext>
            </a:extLst>
          </p:cNvPr>
          <p:cNvSpPr>
            <a:spLocks noGrp="1"/>
          </p:cNvSpPr>
          <p:nvPr>
            <p:ph sz="quarter" idx="61"/>
          </p:nvPr>
        </p:nvSpPr>
        <p:spPr>
          <a:xfrm>
            <a:off x="6897600" y="3420000"/>
            <a:ext cx="5774400" cy="756000"/>
          </a:xfrm>
        </p:spPr>
        <p:txBody>
          <a:bodyPr/>
          <a:lstStyle>
            <a:lvl1pPr>
              <a:defRPr sz="1000"/>
            </a:lvl1pPr>
            <a:lvl2pPr>
              <a:defRPr sz="1000"/>
            </a:lvl2pPr>
            <a:lvl3pPr>
              <a:defRPr sz="1000"/>
            </a:lvl3pPr>
            <a:lvl4pPr>
              <a:defRPr sz="1000"/>
            </a:lvl4pPr>
            <a:lvl5pPr>
              <a:defRPr sz="1000"/>
            </a:lvl5pPr>
          </a:lstStyle>
          <a:p>
            <a:pPr lvl="0"/>
            <a:r>
              <a:rPr lang="en-GB"/>
              <a:t>Mastertextformat bearbeiten</a:t>
            </a:r>
            <a:endParaRPr lang="en-GB" dirty="0"/>
          </a:p>
        </p:txBody>
      </p:sp>
      <p:sp>
        <p:nvSpPr>
          <p:cNvPr id="79" name="ContactInfo 2">
            <a:extLst>
              <a:ext uri="{FF2B5EF4-FFF2-40B4-BE49-F238E27FC236}">
                <a16:creationId xmlns:a16="http://schemas.microsoft.com/office/drawing/2014/main" id="{D835DDC3-7AC4-49A5-B856-C61CF991DB43}"/>
              </a:ext>
            </a:extLst>
          </p:cNvPr>
          <p:cNvSpPr>
            <a:spLocks noGrp="1"/>
          </p:cNvSpPr>
          <p:nvPr>
            <p:ph type="body" sz="quarter" idx="63" hasCustomPrompt="1"/>
          </p:nvPr>
        </p:nvSpPr>
        <p:spPr>
          <a:xfrm>
            <a:off x="8388000" y="2844000"/>
            <a:ext cx="4248000" cy="396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81" name="NameInfo 2">
            <a:extLst>
              <a:ext uri="{FF2B5EF4-FFF2-40B4-BE49-F238E27FC236}">
                <a16:creationId xmlns:a16="http://schemas.microsoft.com/office/drawing/2014/main" id="{45043852-09CF-4161-81AE-CBE387F92772}"/>
              </a:ext>
            </a:extLst>
          </p:cNvPr>
          <p:cNvSpPr>
            <a:spLocks noGrp="1"/>
          </p:cNvSpPr>
          <p:nvPr>
            <p:ph type="body" sz="quarter" idx="64" hasCustomPrompt="1"/>
          </p:nvPr>
        </p:nvSpPr>
        <p:spPr>
          <a:xfrm>
            <a:off x="8388000" y="2376000"/>
            <a:ext cx="4248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34" name="Picture 2">
            <a:extLst>
              <a:ext uri="{FF2B5EF4-FFF2-40B4-BE49-F238E27FC236}">
                <a16:creationId xmlns:a16="http://schemas.microsoft.com/office/drawing/2014/main" id="{3B41D359-FB80-46FF-A850-35A8D67B15B5}"/>
              </a:ext>
            </a:extLst>
          </p:cNvPr>
          <p:cNvSpPr>
            <a:spLocks noGrp="1"/>
          </p:cNvSpPr>
          <p:nvPr>
            <p:ph type="pic" sz="quarter" idx="79"/>
          </p:nvPr>
        </p:nvSpPr>
        <p:spPr>
          <a:xfrm>
            <a:off x="6897600" y="1998000"/>
            <a:ext cx="1296000" cy="1296000"/>
          </a:xfrm>
        </p:spPr>
        <p:txBody>
          <a:bodyPr/>
          <a:lstStyle/>
          <a:p>
            <a:r>
              <a:rPr lang="en-GB"/>
              <a:t>Bild durch Klicken auf Symbol hinzufügen</a:t>
            </a:r>
            <a:endParaRPr lang="en-GB" dirty="0"/>
          </a:p>
        </p:txBody>
      </p:sp>
      <p:sp>
        <p:nvSpPr>
          <p:cNvPr id="5" name="ProfileInfo 1">
            <a:extLst>
              <a:ext uri="{FF2B5EF4-FFF2-40B4-BE49-F238E27FC236}">
                <a16:creationId xmlns:a16="http://schemas.microsoft.com/office/drawing/2014/main" id="{087FA475-D9D7-4962-8A19-721FDFE08A69}"/>
              </a:ext>
            </a:extLst>
          </p:cNvPr>
          <p:cNvSpPr>
            <a:spLocks noGrp="1"/>
          </p:cNvSpPr>
          <p:nvPr>
            <p:ph sz="quarter" idx="59"/>
          </p:nvPr>
        </p:nvSpPr>
        <p:spPr>
          <a:xfrm>
            <a:off x="792163" y="3420000"/>
            <a:ext cx="5781600" cy="756000"/>
          </a:xfrm>
        </p:spPr>
        <p:txBody>
          <a:bodyPr/>
          <a:lstStyle>
            <a:lvl1pPr>
              <a:defRPr sz="1000"/>
            </a:lvl1pPr>
            <a:lvl2pPr>
              <a:defRPr sz="1000"/>
            </a:lvl2pPr>
            <a:lvl3pPr>
              <a:defRPr sz="1000"/>
            </a:lvl3pPr>
            <a:lvl4pPr>
              <a:defRPr sz="1000"/>
            </a:lvl4pPr>
            <a:lvl5pPr>
              <a:defRPr sz="1000"/>
            </a:lvl5pPr>
          </a:lstStyle>
          <a:p>
            <a:pPr lvl="0"/>
            <a:r>
              <a:rPr lang="en-GB"/>
              <a:t>Mastertextformat bearbeiten</a:t>
            </a:r>
            <a:endParaRPr lang="en-GB" dirty="0"/>
          </a:p>
        </p:txBody>
      </p:sp>
      <p:sp>
        <p:nvSpPr>
          <p:cNvPr id="65" name="ContactInfo 1">
            <a:extLst>
              <a:ext uri="{FF2B5EF4-FFF2-40B4-BE49-F238E27FC236}">
                <a16:creationId xmlns:a16="http://schemas.microsoft.com/office/drawing/2014/main" id="{9F5B6925-D380-411B-9A62-EDA8373392E4}"/>
              </a:ext>
            </a:extLst>
          </p:cNvPr>
          <p:cNvSpPr>
            <a:spLocks noGrp="1"/>
          </p:cNvSpPr>
          <p:nvPr>
            <p:ph type="body" sz="quarter" idx="24" hasCustomPrompt="1"/>
          </p:nvPr>
        </p:nvSpPr>
        <p:spPr>
          <a:xfrm>
            <a:off x="2329199" y="2844000"/>
            <a:ext cx="4248000" cy="396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21" name="NameInfo 1">
            <a:extLst>
              <a:ext uri="{FF2B5EF4-FFF2-40B4-BE49-F238E27FC236}">
                <a16:creationId xmlns:a16="http://schemas.microsoft.com/office/drawing/2014/main" id="{4F869E32-81BB-4714-B268-026B0D0547C6}"/>
              </a:ext>
            </a:extLst>
          </p:cNvPr>
          <p:cNvSpPr>
            <a:spLocks noGrp="1"/>
          </p:cNvSpPr>
          <p:nvPr>
            <p:ph type="body" sz="quarter" idx="22" hasCustomPrompt="1"/>
          </p:nvPr>
        </p:nvSpPr>
        <p:spPr>
          <a:xfrm>
            <a:off x="2340000" y="2376000"/>
            <a:ext cx="4248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29" name="Picture 1">
            <a:extLst>
              <a:ext uri="{FF2B5EF4-FFF2-40B4-BE49-F238E27FC236}">
                <a16:creationId xmlns:a16="http://schemas.microsoft.com/office/drawing/2014/main" id="{2E071176-9E77-4E74-AA38-95549E46BC3E}"/>
              </a:ext>
            </a:extLst>
          </p:cNvPr>
          <p:cNvSpPr>
            <a:spLocks noGrp="1"/>
          </p:cNvSpPr>
          <p:nvPr>
            <p:ph type="pic" sz="quarter" idx="14"/>
          </p:nvPr>
        </p:nvSpPr>
        <p:spPr>
          <a:xfrm>
            <a:off x="792000" y="1998000"/>
            <a:ext cx="1296000" cy="1296000"/>
          </a:xfrm>
        </p:spPr>
        <p:txBody>
          <a:bodyPr/>
          <a:lstStyle/>
          <a:p>
            <a:r>
              <a:rPr lang="en-GB"/>
              <a:t>Bild durch Klicken auf Symbol hinzufügen</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a:xfrm>
            <a:off x="792000" y="630000"/>
            <a:ext cx="11880000" cy="774000"/>
          </a:xfrm>
        </p:spPr>
        <p:txBody>
          <a:bodyPr/>
          <a:lstStyle/>
          <a:p>
            <a:r>
              <a:rPr lang="en-GB" dirty="0"/>
              <a:t>Click to add title</a:t>
            </a:r>
          </a:p>
        </p:txBody>
      </p:sp>
      <p:sp>
        <p:nvSpPr>
          <p:cNvPr id="73" name="TW Bar">
            <a:extLst>
              <a:ext uri="{FF2B5EF4-FFF2-40B4-BE49-F238E27FC236}">
                <a16:creationId xmlns:a16="http://schemas.microsoft.com/office/drawing/2014/main" id="{0A5869B2-C91F-489F-A0C0-C57C8CB425CD}"/>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1155222786"/>
      </p:ext>
    </p:extLst>
  </p:cSld>
  <p:clrMapOvr>
    <a:masterClrMapping/>
  </p:clrMapOvr>
  <p:extLst mod="1">
    <p:ext uri="{DCECCB84-F9BA-43D5-87BE-67443E8EF086}">
      <p15:sldGuideLst xmlns:p15="http://schemas.microsoft.com/office/powerpoint/2012/main">
        <p15:guide id="16" pos="4139" userDrawn="1">
          <p15:clr>
            <a:srgbClr val="FBAE40"/>
          </p15:clr>
        </p15:guide>
        <p15:guide id="17" pos="8451" userDrawn="1">
          <p15:clr>
            <a:srgbClr val="FBAE40"/>
          </p15:clr>
        </p15:guide>
        <p15:guide id="18" pos="4344" userDrawn="1">
          <p15:clr>
            <a:srgbClr val="FBAE40"/>
          </p15:clr>
        </p15:guide>
        <p15:guide id="19" orient="horz" pos="2826" userDrawn="1">
          <p15:clr>
            <a:srgbClr val="FBAE40"/>
          </p15:clr>
        </p15:guide>
        <p15:guide id="20" orient="horz" pos="263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rofiles 6x1">
    <p:spTree>
      <p:nvGrpSpPr>
        <p:cNvPr id="1" name=""/>
        <p:cNvGrpSpPr/>
        <p:nvPr/>
      </p:nvGrpSpPr>
      <p:grpSpPr>
        <a:xfrm>
          <a:off x="0" y="0"/>
          <a:ext cx="0" cy="0"/>
          <a:chOff x="0" y="0"/>
          <a:chExt cx="0" cy="0"/>
        </a:xfrm>
      </p:grpSpPr>
      <p:sp>
        <p:nvSpPr>
          <p:cNvPr id="37" name="ColouredBanner6">
            <a:extLst>
              <a:ext uri="{FF2B5EF4-FFF2-40B4-BE49-F238E27FC236}">
                <a16:creationId xmlns:a16="http://schemas.microsoft.com/office/drawing/2014/main" id="{E28A53DA-2EA8-4FEE-95D4-FAD84A8E109C}"/>
              </a:ext>
            </a:extLst>
          </p:cNvPr>
          <p:cNvSpPr>
            <a:spLocks noGrp="1"/>
          </p:cNvSpPr>
          <p:nvPr>
            <p:ph type="body" sz="quarter" idx="50"/>
          </p:nvPr>
        </p:nvSpPr>
        <p:spPr>
          <a:xfrm>
            <a:off x="11088000" y="3149250"/>
            <a:ext cx="1584000" cy="446400"/>
          </a:xfrm>
          <a:solidFill>
            <a:schemeClr val="accent2">
              <a:lumMod val="100000"/>
            </a:schemeClr>
          </a:solidFill>
        </p:spPr>
        <p:txBody>
          <a:bodyPr/>
          <a:lstStyle>
            <a:lvl1pPr>
              <a:spcBef>
                <a:spcPts val="377"/>
              </a:spcBef>
              <a:spcAft>
                <a:spcPts val="1131"/>
              </a:spcAft>
              <a:defRPr sz="754">
                <a:solidFill>
                  <a:schemeClr val="accent2">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6" name="ColouredBanner5">
            <a:extLst>
              <a:ext uri="{FF2B5EF4-FFF2-40B4-BE49-F238E27FC236}">
                <a16:creationId xmlns:a16="http://schemas.microsoft.com/office/drawing/2014/main" id="{313BBDB2-D3D0-4CC2-831D-97EC9D34E19D}"/>
              </a:ext>
            </a:extLst>
          </p:cNvPr>
          <p:cNvSpPr>
            <a:spLocks noGrp="1"/>
          </p:cNvSpPr>
          <p:nvPr>
            <p:ph type="body" sz="quarter" idx="49"/>
          </p:nvPr>
        </p:nvSpPr>
        <p:spPr>
          <a:xfrm>
            <a:off x="9028800" y="3149250"/>
            <a:ext cx="1584000" cy="446400"/>
          </a:xfrm>
          <a:solidFill>
            <a:srgbClr val="253746"/>
          </a:solidFill>
        </p:spPr>
        <p:txBody>
          <a:bodyPr/>
          <a:lstStyle>
            <a:lvl1pPr>
              <a:spcBef>
                <a:spcPts val="377"/>
              </a:spcBef>
              <a:spcAft>
                <a:spcPts val="1131"/>
              </a:spcAft>
              <a:defRPr sz="754">
                <a:solidFill>
                  <a:srgbClr val="25374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5" name="ColouredBanner4">
            <a:extLst>
              <a:ext uri="{FF2B5EF4-FFF2-40B4-BE49-F238E27FC236}">
                <a16:creationId xmlns:a16="http://schemas.microsoft.com/office/drawing/2014/main" id="{0A2EE314-FA4D-4692-A5A9-793381C9CD1E}"/>
              </a:ext>
            </a:extLst>
          </p:cNvPr>
          <p:cNvSpPr>
            <a:spLocks noGrp="1"/>
          </p:cNvSpPr>
          <p:nvPr>
            <p:ph type="body" sz="quarter" idx="48"/>
          </p:nvPr>
        </p:nvSpPr>
        <p:spPr>
          <a:xfrm>
            <a:off x="6969600" y="3149250"/>
            <a:ext cx="1584000" cy="446400"/>
          </a:xfrm>
          <a:solidFill>
            <a:srgbClr val="FBDD40"/>
          </a:solidFill>
        </p:spPr>
        <p:txBody>
          <a:bodyPr/>
          <a:lstStyle>
            <a:lvl1pPr>
              <a:spcBef>
                <a:spcPts val="377"/>
              </a:spcBef>
              <a:spcAft>
                <a:spcPts val="1131"/>
              </a:spcAft>
              <a:defRPr sz="754">
                <a:solidFill>
                  <a:srgbClr val="FBDD4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4" name="ColouredBanner3">
            <a:extLst>
              <a:ext uri="{FF2B5EF4-FFF2-40B4-BE49-F238E27FC236}">
                <a16:creationId xmlns:a16="http://schemas.microsoft.com/office/drawing/2014/main" id="{2DCD8D1D-A88A-4ACB-9337-358F265E7D7B}"/>
              </a:ext>
            </a:extLst>
          </p:cNvPr>
          <p:cNvSpPr>
            <a:spLocks noGrp="1"/>
          </p:cNvSpPr>
          <p:nvPr>
            <p:ph type="body" sz="quarter" idx="47"/>
          </p:nvPr>
        </p:nvSpPr>
        <p:spPr>
          <a:xfrm>
            <a:off x="4910400" y="3149250"/>
            <a:ext cx="1584000" cy="446400"/>
          </a:xfrm>
          <a:solidFill>
            <a:srgbClr val="A7A4E0"/>
          </a:solidFill>
        </p:spPr>
        <p:txBody>
          <a:bodyPr/>
          <a:lstStyle>
            <a:lvl1pPr>
              <a:spcBef>
                <a:spcPts val="377"/>
              </a:spcBef>
              <a:spcAft>
                <a:spcPts val="1131"/>
              </a:spcAft>
              <a:defRPr sz="754">
                <a:solidFill>
                  <a:srgbClr val="A7A4E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3" name="ColouredBanner2">
            <a:extLst>
              <a:ext uri="{FF2B5EF4-FFF2-40B4-BE49-F238E27FC236}">
                <a16:creationId xmlns:a16="http://schemas.microsoft.com/office/drawing/2014/main" id="{7ACB0AA8-B9BE-44FE-93C9-E317B8C4A8B1}"/>
              </a:ext>
            </a:extLst>
          </p:cNvPr>
          <p:cNvSpPr>
            <a:spLocks noGrp="1"/>
          </p:cNvSpPr>
          <p:nvPr>
            <p:ph type="body" sz="quarter" idx="46"/>
          </p:nvPr>
        </p:nvSpPr>
        <p:spPr>
          <a:xfrm>
            <a:off x="2851200" y="3149250"/>
            <a:ext cx="1584000" cy="446400"/>
          </a:xfrm>
          <a:solidFill>
            <a:srgbClr val="141B4D"/>
          </a:solidFill>
        </p:spPr>
        <p:txBody>
          <a:bodyPr/>
          <a:lstStyle>
            <a:lvl1pPr>
              <a:spcBef>
                <a:spcPts val="377"/>
              </a:spcBef>
              <a:spcAft>
                <a:spcPts val="1131"/>
              </a:spcAft>
              <a:defRPr sz="754">
                <a:solidFill>
                  <a:schemeClr val="accent1">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92000" y="3149250"/>
            <a:ext cx="1584000" cy="446400"/>
          </a:xfrm>
          <a:solidFill>
            <a:schemeClr val="accent3"/>
          </a:solidFill>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67" name="Footer Separator">
            <a:extLst>
              <a:ext uri="{FF2B5EF4-FFF2-40B4-BE49-F238E27FC236}">
                <a16:creationId xmlns:a16="http://schemas.microsoft.com/office/drawing/2014/main" id="{F2B4CE10-E6AB-4969-8783-4C88F54A6FAA}"/>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W Logo">
            <a:extLst>
              <a:ext uri="{FF2B5EF4-FFF2-40B4-BE49-F238E27FC236}">
                <a16:creationId xmlns:a16="http://schemas.microsoft.com/office/drawing/2014/main" id="{0EE268C7-413C-4CCE-A41B-22F842AEB60A}"/>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72" name="Picture 6">
            <a:extLst>
              <a:ext uri="{FF2B5EF4-FFF2-40B4-BE49-F238E27FC236}">
                <a16:creationId xmlns:a16="http://schemas.microsoft.com/office/drawing/2014/main" id="{6341BDD3-EF59-4632-8FCC-621B799C9994}"/>
              </a:ext>
            </a:extLst>
          </p:cNvPr>
          <p:cNvSpPr>
            <a:spLocks noGrp="1"/>
          </p:cNvSpPr>
          <p:nvPr>
            <p:ph type="pic" sz="quarter" idx="31"/>
          </p:nvPr>
        </p:nvSpPr>
        <p:spPr>
          <a:xfrm>
            <a:off x="11088000" y="2018850"/>
            <a:ext cx="1584000" cy="1584000"/>
          </a:xfrm>
        </p:spPr>
        <p:txBody>
          <a:bodyPr/>
          <a:lstStyle/>
          <a:p>
            <a:r>
              <a:rPr lang="en-GB"/>
              <a:t>Bild durch Klicken auf Symbol hinzufügen</a:t>
            </a:r>
            <a:endParaRPr lang="en-GB" dirty="0"/>
          </a:p>
        </p:txBody>
      </p:sp>
      <p:sp>
        <p:nvSpPr>
          <p:cNvPr id="52" name="ContactInfo 6">
            <a:extLst>
              <a:ext uri="{FF2B5EF4-FFF2-40B4-BE49-F238E27FC236}">
                <a16:creationId xmlns:a16="http://schemas.microsoft.com/office/drawing/2014/main" id="{561921FD-6E03-444C-B7EA-7156EABB5956}"/>
              </a:ext>
            </a:extLst>
          </p:cNvPr>
          <p:cNvSpPr>
            <a:spLocks noGrp="1"/>
          </p:cNvSpPr>
          <p:nvPr>
            <p:ph type="body" sz="quarter" idx="65" hasCustomPrompt="1"/>
          </p:nvPr>
        </p:nvSpPr>
        <p:spPr>
          <a:xfrm>
            <a:off x="11088000" y="4070850"/>
            <a:ext cx="1656000" cy="468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53" name="NameInfo 6">
            <a:extLst>
              <a:ext uri="{FF2B5EF4-FFF2-40B4-BE49-F238E27FC236}">
                <a16:creationId xmlns:a16="http://schemas.microsoft.com/office/drawing/2014/main" id="{8D0E15AE-240B-462B-B4C3-3766EBC6D974}"/>
              </a:ext>
            </a:extLst>
          </p:cNvPr>
          <p:cNvSpPr>
            <a:spLocks noGrp="1"/>
          </p:cNvSpPr>
          <p:nvPr>
            <p:ph type="body" sz="quarter" idx="66" hasCustomPrompt="1"/>
          </p:nvPr>
        </p:nvSpPr>
        <p:spPr>
          <a:xfrm>
            <a:off x="11088000" y="363885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50" name="ContactInfo 5">
            <a:extLst>
              <a:ext uri="{FF2B5EF4-FFF2-40B4-BE49-F238E27FC236}">
                <a16:creationId xmlns:a16="http://schemas.microsoft.com/office/drawing/2014/main" id="{FBB248B9-C274-45EA-B7FA-B6EB0CF4AF61}"/>
              </a:ext>
            </a:extLst>
          </p:cNvPr>
          <p:cNvSpPr>
            <a:spLocks noGrp="1"/>
          </p:cNvSpPr>
          <p:nvPr>
            <p:ph type="body" sz="quarter" idx="63" hasCustomPrompt="1"/>
          </p:nvPr>
        </p:nvSpPr>
        <p:spPr>
          <a:xfrm>
            <a:off x="9028800" y="4070850"/>
            <a:ext cx="1656000" cy="468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70" name="Picture 5">
            <a:extLst>
              <a:ext uri="{FF2B5EF4-FFF2-40B4-BE49-F238E27FC236}">
                <a16:creationId xmlns:a16="http://schemas.microsoft.com/office/drawing/2014/main" id="{6D8C2D14-512F-4267-90EC-D830A61ACD3F}"/>
              </a:ext>
            </a:extLst>
          </p:cNvPr>
          <p:cNvSpPr>
            <a:spLocks noGrp="1"/>
          </p:cNvSpPr>
          <p:nvPr>
            <p:ph type="pic" sz="quarter" idx="29"/>
          </p:nvPr>
        </p:nvSpPr>
        <p:spPr>
          <a:xfrm>
            <a:off x="9028800" y="2018850"/>
            <a:ext cx="1584000" cy="1584000"/>
          </a:xfrm>
        </p:spPr>
        <p:txBody>
          <a:bodyPr/>
          <a:lstStyle/>
          <a:p>
            <a:r>
              <a:rPr lang="en-GB"/>
              <a:t>Bild durch Klicken auf Symbol hinzufügen</a:t>
            </a:r>
            <a:endParaRPr lang="en-GB" dirty="0"/>
          </a:p>
        </p:txBody>
      </p:sp>
      <p:sp>
        <p:nvSpPr>
          <p:cNvPr id="51" name="NameInfo 5">
            <a:extLst>
              <a:ext uri="{FF2B5EF4-FFF2-40B4-BE49-F238E27FC236}">
                <a16:creationId xmlns:a16="http://schemas.microsoft.com/office/drawing/2014/main" id="{63047846-A49F-476B-9696-8D948BF859EB}"/>
              </a:ext>
            </a:extLst>
          </p:cNvPr>
          <p:cNvSpPr>
            <a:spLocks noGrp="1"/>
          </p:cNvSpPr>
          <p:nvPr>
            <p:ph type="body" sz="quarter" idx="64" hasCustomPrompt="1"/>
          </p:nvPr>
        </p:nvSpPr>
        <p:spPr>
          <a:xfrm>
            <a:off x="9028800" y="363885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68" name="Picture 4">
            <a:extLst>
              <a:ext uri="{FF2B5EF4-FFF2-40B4-BE49-F238E27FC236}">
                <a16:creationId xmlns:a16="http://schemas.microsoft.com/office/drawing/2014/main" id="{02FDCC46-176E-46B3-A888-74348FF48A0B}"/>
              </a:ext>
            </a:extLst>
          </p:cNvPr>
          <p:cNvSpPr>
            <a:spLocks noGrp="1"/>
          </p:cNvSpPr>
          <p:nvPr>
            <p:ph type="pic" sz="quarter" idx="27"/>
          </p:nvPr>
        </p:nvSpPr>
        <p:spPr>
          <a:xfrm>
            <a:off x="6969600" y="2018850"/>
            <a:ext cx="1584000" cy="1584000"/>
          </a:xfrm>
        </p:spPr>
        <p:txBody>
          <a:bodyPr/>
          <a:lstStyle/>
          <a:p>
            <a:r>
              <a:rPr lang="en-GB"/>
              <a:t>Bild durch Klicken auf Symbol hinzufügen</a:t>
            </a:r>
            <a:endParaRPr lang="en-GB" dirty="0"/>
          </a:p>
        </p:txBody>
      </p:sp>
      <p:sp>
        <p:nvSpPr>
          <p:cNvPr id="48" name="ContactInfo 4">
            <a:extLst>
              <a:ext uri="{FF2B5EF4-FFF2-40B4-BE49-F238E27FC236}">
                <a16:creationId xmlns:a16="http://schemas.microsoft.com/office/drawing/2014/main" id="{9CAF37B7-C065-468E-9308-9375354A1E51}"/>
              </a:ext>
            </a:extLst>
          </p:cNvPr>
          <p:cNvSpPr>
            <a:spLocks noGrp="1"/>
          </p:cNvSpPr>
          <p:nvPr>
            <p:ph type="body" sz="quarter" idx="61" hasCustomPrompt="1"/>
          </p:nvPr>
        </p:nvSpPr>
        <p:spPr>
          <a:xfrm>
            <a:off x="6969600" y="4070850"/>
            <a:ext cx="1656000" cy="468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49" name="NameInfo 4">
            <a:extLst>
              <a:ext uri="{FF2B5EF4-FFF2-40B4-BE49-F238E27FC236}">
                <a16:creationId xmlns:a16="http://schemas.microsoft.com/office/drawing/2014/main" id="{001C6534-3D32-43E6-A33D-2CFB0C2E73D3}"/>
              </a:ext>
            </a:extLst>
          </p:cNvPr>
          <p:cNvSpPr>
            <a:spLocks noGrp="1"/>
          </p:cNvSpPr>
          <p:nvPr>
            <p:ph type="body" sz="quarter" idx="62" hasCustomPrompt="1"/>
          </p:nvPr>
        </p:nvSpPr>
        <p:spPr>
          <a:xfrm>
            <a:off x="6969600" y="363885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66" name="Picture 3">
            <a:extLst>
              <a:ext uri="{FF2B5EF4-FFF2-40B4-BE49-F238E27FC236}">
                <a16:creationId xmlns:a16="http://schemas.microsoft.com/office/drawing/2014/main" id="{E9B2DF6B-1CF9-4353-879C-03D9B5E77BF8}"/>
              </a:ext>
            </a:extLst>
          </p:cNvPr>
          <p:cNvSpPr>
            <a:spLocks noGrp="1"/>
          </p:cNvSpPr>
          <p:nvPr>
            <p:ph type="pic" sz="quarter" idx="25"/>
          </p:nvPr>
        </p:nvSpPr>
        <p:spPr>
          <a:xfrm>
            <a:off x="4910400" y="2018850"/>
            <a:ext cx="1584000" cy="1584000"/>
          </a:xfrm>
        </p:spPr>
        <p:txBody>
          <a:bodyPr/>
          <a:lstStyle/>
          <a:p>
            <a:r>
              <a:rPr lang="en-GB"/>
              <a:t>Bild durch Klicken auf Symbol hinzufügen</a:t>
            </a:r>
            <a:endParaRPr lang="en-GB" dirty="0"/>
          </a:p>
        </p:txBody>
      </p:sp>
      <p:sp>
        <p:nvSpPr>
          <p:cNvPr id="46" name="ContactInfo 3">
            <a:extLst>
              <a:ext uri="{FF2B5EF4-FFF2-40B4-BE49-F238E27FC236}">
                <a16:creationId xmlns:a16="http://schemas.microsoft.com/office/drawing/2014/main" id="{F91F33E4-99D1-4969-A224-A4E54E7F4242}"/>
              </a:ext>
            </a:extLst>
          </p:cNvPr>
          <p:cNvSpPr>
            <a:spLocks noGrp="1"/>
          </p:cNvSpPr>
          <p:nvPr>
            <p:ph type="body" sz="quarter" idx="59" hasCustomPrompt="1"/>
          </p:nvPr>
        </p:nvSpPr>
        <p:spPr>
          <a:xfrm>
            <a:off x="4910400" y="4070850"/>
            <a:ext cx="1656000" cy="468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47" name="NameInfo 3">
            <a:extLst>
              <a:ext uri="{FF2B5EF4-FFF2-40B4-BE49-F238E27FC236}">
                <a16:creationId xmlns:a16="http://schemas.microsoft.com/office/drawing/2014/main" id="{662D0F2A-F9B8-48CC-A5D1-BF0FF1CD2B85}"/>
              </a:ext>
            </a:extLst>
          </p:cNvPr>
          <p:cNvSpPr>
            <a:spLocks noGrp="1"/>
          </p:cNvSpPr>
          <p:nvPr>
            <p:ph type="body" sz="quarter" idx="60" hasCustomPrompt="1"/>
          </p:nvPr>
        </p:nvSpPr>
        <p:spPr>
          <a:xfrm>
            <a:off x="4910400" y="363885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64" name="Picture 2">
            <a:extLst>
              <a:ext uri="{FF2B5EF4-FFF2-40B4-BE49-F238E27FC236}">
                <a16:creationId xmlns:a16="http://schemas.microsoft.com/office/drawing/2014/main" id="{51114408-75AB-467E-9C8E-C742B208968C}"/>
              </a:ext>
            </a:extLst>
          </p:cNvPr>
          <p:cNvSpPr>
            <a:spLocks noGrp="1"/>
          </p:cNvSpPr>
          <p:nvPr>
            <p:ph type="pic" sz="quarter" idx="23"/>
          </p:nvPr>
        </p:nvSpPr>
        <p:spPr>
          <a:xfrm>
            <a:off x="2851200" y="2018850"/>
            <a:ext cx="1584000" cy="1584000"/>
          </a:xfrm>
        </p:spPr>
        <p:txBody>
          <a:bodyPr/>
          <a:lstStyle/>
          <a:p>
            <a:r>
              <a:rPr lang="en-GB"/>
              <a:t>Bild durch Klicken auf Symbol hinzufügen</a:t>
            </a:r>
            <a:endParaRPr lang="en-GB" dirty="0"/>
          </a:p>
        </p:txBody>
      </p:sp>
      <p:sp>
        <p:nvSpPr>
          <p:cNvPr id="44" name="ContactInfo 2">
            <a:extLst>
              <a:ext uri="{FF2B5EF4-FFF2-40B4-BE49-F238E27FC236}">
                <a16:creationId xmlns:a16="http://schemas.microsoft.com/office/drawing/2014/main" id="{76F1BE14-ACCC-4B4F-9D4D-BAFDF3012B78}"/>
              </a:ext>
            </a:extLst>
          </p:cNvPr>
          <p:cNvSpPr>
            <a:spLocks noGrp="1"/>
          </p:cNvSpPr>
          <p:nvPr>
            <p:ph type="body" sz="quarter" idx="57" hasCustomPrompt="1"/>
          </p:nvPr>
        </p:nvSpPr>
        <p:spPr>
          <a:xfrm>
            <a:off x="2851200" y="4070850"/>
            <a:ext cx="1656000" cy="468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45" name="NameInfo 2">
            <a:extLst>
              <a:ext uri="{FF2B5EF4-FFF2-40B4-BE49-F238E27FC236}">
                <a16:creationId xmlns:a16="http://schemas.microsoft.com/office/drawing/2014/main" id="{82D67F2E-A821-4C33-9B48-094D67CEE6B0}"/>
              </a:ext>
            </a:extLst>
          </p:cNvPr>
          <p:cNvSpPr>
            <a:spLocks noGrp="1"/>
          </p:cNvSpPr>
          <p:nvPr>
            <p:ph type="body" sz="quarter" idx="58" hasCustomPrompt="1"/>
          </p:nvPr>
        </p:nvSpPr>
        <p:spPr>
          <a:xfrm>
            <a:off x="2851200" y="363885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92000" y="2018850"/>
            <a:ext cx="1584000" cy="1584000"/>
          </a:xfrm>
        </p:spPr>
        <p:txBody>
          <a:bodyPr/>
          <a:lstStyle/>
          <a:p>
            <a:r>
              <a:rPr lang="en-GB"/>
              <a:t>Bild durch Klicken auf Symbol hinzufügen</a:t>
            </a:r>
            <a:endParaRPr lang="en-GB" dirty="0"/>
          </a:p>
        </p:txBody>
      </p:sp>
      <p:sp>
        <p:nvSpPr>
          <p:cNvPr id="65" name="ContactInfo 1">
            <a:extLst>
              <a:ext uri="{FF2B5EF4-FFF2-40B4-BE49-F238E27FC236}">
                <a16:creationId xmlns:a16="http://schemas.microsoft.com/office/drawing/2014/main" id="{9F5B6925-D380-411B-9A62-EDA8373392E4}"/>
              </a:ext>
            </a:extLst>
          </p:cNvPr>
          <p:cNvSpPr>
            <a:spLocks noGrp="1"/>
          </p:cNvSpPr>
          <p:nvPr>
            <p:ph type="body" sz="quarter" idx="24" hasCustomPrompt="1"/>
          </p:nvPr>
        </p:nvSpPr>
        <p:spPr>
          <a:xfrm>
            <a:off x="792000" y="4070850"/>
            <a:ext cx="1656000" cy="468000"/>
          </a:xfrm>
        </p:spPr>
        <p:txBody>
          <a:bodyPr/>
          <a:lstStyle>
            <a:lvl1pPr>
              <a:spcBef>
                <a:spcPts val="0"/>
              </a:spcBef>
              <a:spcAft>
                <a:spcPts val="0"/>
              </a:spcAft>
              <a:defRPr sz="1000" b="0"/>
            </a:lvl1pPr>
            <a:lvl2pPr>
              <a:spcAft>
                <a:spcPts val="0"/>
              </a:spcAft>
              <a:defRPr sz="880" b="0"/>
            </a:lvl2pPr>
            <a:lvl3pPr>
              <a:spcAft>
                <a:spcPts val="377"/>
              </a:spcAft>
              <a:defRPr sz="880" b="0"/>
            </a:lvl3pPr>
            <a:lvl4pPr>
              <a:spcAft>
                <a:spcPts val="377"/>
              </a:spcAft>
              <a:defRPr sz="880" b="0"/>
            </a:lvl4pPr>
            <a:lvl5pPr>
              <a:spcAft>
                <a:spcPts val="377"/>
              </a:spcAft>
              <a:defRPr sz="1006"/>
            </a:lvl5pPr>
          </a:lstStyle>
          <a:p>
            <a:pPr lvl="0"/>
            <a:r>
              <a:rPr lang="en-GB" dirty="0"/>
              <a:t>[Title, Location</a:t>
            </a:r>
            <a:br>
              <a:rPr lang="en-GB" dirty="0"/>
            </a:br>
            <a:r>
              <a:rPr lang="en-GB" dirty="0"/>
              <a:t>Phone Number</a:t>
            </a:r>
            <a:br>
              <a:rPr lang="en-GB" dirty="0"/>
            </a:br>
            <a:r>
              <a:rPr lang="en-GB" dirty="0"/>
              <a:t>Email]</a:t>
            </a:r>
          </a:p>
        </p:txBody>
      </p:sp>
      <p:sp>
        <p:nvSpPr>
          <p:cNvPr id="21" name="NameInfo 1">
            <a:extLst>
              <a:ext uri="{FF2B5EF4-FFF2-40B4-BE49-F238E27FC236}">
                <a16:creationId xmlns:a16="http://schemas.microsoft.com/office/drawing/2014/main" id="{4F869E32-81BB-4714-B268-026B0D0547C6}"/>
              </a:ext>
            </a:extLst>
          </p:cNvPr>
          <p:cNvSpPr>
            <a:spLocks noGrp="1"/>
          </p:cNvSpPr>
          <p:nvPr>
            <p:ph type="body" sz="quarter" idx="22" hasCustomPrompt="1"/>
          </p:nvPr>
        </p:nvSpPr>
        <p:spPr>
          <a:xfrm>
            <a:off x="792000" y="3638850"/>
            <a:ext cx="1656000" cy="360000"/>
          </a:xfrm>
        </p:spPr>
        <p:txBody>
          <a:bodyPr/>
          <a:lstStyle>
            <a:lvl1pPr>
              <a:spcBef>
                <a:spcPts val="0"/>
              </a:spcBef>
              <a:spcAft>
                <a:spcPts val="0"/>
              </a:spcAft>
              <a:defRPr sz="1200" b="1"/>
            </a:lvl1pPr>
            <a:lvl2pPr>
              <a:spcAft>
                <a:spcPts val="0"/>
              </a:spcAft>
              <a:defRPr sz="1131" b="1"/>
            </a:lvl2pPr>
            <a:lvl3pPr>
              <a:spcAft>
                <a:spcPts val="377"/>
              </a:spcAft>
              <a:defRPr sz="1131" b="1"/>
            </a:lvl3pPr>
            <a:lvl4pPr>
              <a:spcAft>
                <a:spcPts val="377"/>
              </a:spcAft>
              <a:defRPr sz="1131" b="1"/>
            </a:lvl4pPr>
            <a:lvl5pPr>
              <a:spcAft>
                <a:spcPts val="377"/>
              </a:spcAft>
              <a:defRPr sz="1131" b="1"/>
            </a:lvl5pPr>
          </a:lstStyle>
          <a:p>
            <a:pPr lvl="0"/>
            <a:r>
              <a:rPr lang="en-GB" dirty="0"/>
              <a:t>[Name, Qualifications</a:t>
            </a:r>
            <a:br>
              <a:rPr lang="en-GB" dirty="0"/>
            </a:br>
            <a:r>
              <a:rPr lang="en-GB" dirty="0"/>
              <a:t>(University)]</a:t>
            </a:r>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a:xfrm>
            <a:off x="792000" y="630000"/>
            <a:ext cx="11880000" cy="774000"/>
          </a:xfrm>
        </p:spPr>
        <p:txBody>
          <a:bodyPr/>
          <a:lstStyle/>
          <a:p>
            <a:r>
              <a:rPr lang="en-GB" dirty="0"/>
              <a:t>Click to add title</a:t>
            </a:r>
          </a:p>
        </p:txBody>
      </p:sp>
      <p:sp>
        <p:nvSpPr>
          <p:cNvPr id="73" name="TW Bar">
            <a:extLst>
              <a:ext uri="{FF2B5EF4-FFF2-40B4-BE49-F238E27FC236}">
                <a16:creationId xmlns:a16="http://schemas.microsoft.com/office/drawing/2014/main" id="{0A5869B2-C91F-489F-A0C0-C57C8CB425CD}"/>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856189295"/>
      </p:ext>
    </p:extLst>
  </p:cSld>
  <p:clrMapOvr>
    <a:masterClrMapping/>
  </p:clrMapOvr>
  <p:extLst mod="1">
    <p:ext uri="{DCECCB84-F9BA-43D5-87BE-67443E8EF086}">
      <p15:sldGuideLst xmlns:p15="http://schemas.microsoft.com/office/powerpoint/2012/main">
        <p15:guide id="16" pos="1795" userDrawn="1">
          <p15:clr>
            <a:srgbClr val="FBAE40"/>
          </p15:clr>
        </p15:guide>
        <p15:guide id="17" pos="4086" userDrawn="1">
          <p15:clr>
            <a:srgbClr val="FBAE40"/>
          </p15:clr>
        </p15:guide>
        <p15:guide id="18" pos="1506" userDrawn="1">
          <p15:clr>
            <a:srgbClr val="FBAE40"/>
          </p15:clr>
        </p15:guide>
        <p15:guide id="19" pos="6680" userDrawn="1">
          <p15:clr>
            <a:srgbClr val="FBAE40"/>
          </p15:clr>
        </p15:guide>
        <p15:guide id="20" pos="6977" userDrawn="1">
          <p15:clr>
            <a:srgbClr val="FBAE40"/>
          </p15:clr>
        </p15:guide>
        <p15:guide id="21" pos="3084" userDrawn="1">
          <p15:clr>
            <a:srgbClr val="FBAE40"/>
          </p15:clr>
        </p15:guide>
        <p15:guide id="22" pos="2804" userDrawn="1">
          <p15:clr>
            <a:srgbClr val="FBAE40"/>
          </p15:clr>
        </p15:guide>
        <p15:guide id="23" pos="4392" userDrawn="1">
          <p15:clr>
            <a:srgbClr val="FBAE40"/>
          </p15:clr>
        </p15:guide>
        <p15:guide id="24" pos="5390" userDrawn="1">
          <p15:clr>
            <a:srgbClr val="FBAE40"/>
          </p15:clr>
        </p15:guide>
        <p15:guide id="25" pos="5685" userDrawn="1">
          <p15:clr>
            <a:srgbClr val="FBAE40"/>
          </p15:clr>
        </p15:guide>
        <p15:guide id="26" orient="horz" pos="3243" userDrawn="1">
          <p15:clr>
            <a:srgbClr val="FBAE40"/>
          </p15:clr>
        </p15:guide>
        <p15:guide id="27" orient="horz" pos="308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ofiles 8x2">
    <p:spTree>
      <p:nvGrpSpPr>
        <p:cNvPr id="1" name=""/>
        <p:cNvGrpSpPr/>
        <p:nvPr/>
      </p:nvGrpSpPr>
      <p:grpSpPr>
        <a:xfrm>
          <a:off x="0" y="0"/>
          <a:ext cx="0" cy="0"/>
          <a:chOff x="0" y="0"/>
          <a:chExt cx="0" cy="0"/>
        </a:xfrm>
      </p:grpSpPr>
      <p:sp>
        <p:nvSpPr>
          <p:cNvPr id="75" name="ColouredBanner16">
            <a:extLst>
              <a:ext uri="{FF2B5EF4-FFF2-40B4-BE49-F238E27FC236}">
                <a16:creationId xmlns:a16="http://schemas.microsoft.com/office/drawing/2014/main" id="{DA4563E4-E6C8-4760-9D16-D625523E0EB8}"/>
              </a:ext>
            </a:extLst>
          </p:cNvPr>
          <p:cNvSpPr>
            <a:spLocks noGrp="1"/>
          </p:cNvSpPr>
          <p:nvPr>
            <p:ph type="body" sz="quarter" idx="76"/>
          </p:nvPr>
        </p:nvSpPr>
        <p:spPr>
          <a:xfrm>
            <a:off x="11375999" y="5436000"/>
            <a:ext cx="1296000" cy="360000"/>
          </a:xfrm>
          <a:solidFill>
            <a:srgbClr val="FBDD40"/>
          </a:solidFill>
        </p:spPr>
        <p:txBody>
          <a:bodyPr/>
          <a:lstStyle>
            <a:lvl1pPr>
              <a:spcBef>
                <a:spcPts val="377"/>
              </a:spcBef>
              <a:spcAft>
                <a:spcPts val="1131"/>
              </a:spcAft>
              <a:defRPr sz="754">
                <a:solidFill>
                  <a:srgbClr val="FBDD4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76" name="ColouredBanner15">
            <a:extLst>
              <a:ext uri="{FF2B5EF4-FFF2-40B4-BE49-F238E27FC236}">
                <a16:creationId xmlns:a16="http://schemas.microsoft.com/office/drawing/2014/main" id="{D1FDA9A3-89E2-41C9-A69B-BEBDA59791B3}"/>
              </a:ext>
            </a:extLst>
          </p:cNvPr>
          <p:cNvSpPr>
            <a:spLocks noGrp="1"/>
          </p:cNvSpPr>
          <p:nvPr>
            <p:ph type="body" sz="quarter" idx="77"/>
          </p:nvPr>
        </p:nvSpPr>
        <p:spPr>
          <a:xfrm>
            <a:off x="9863999" y="5436000"/>
            <a:ext cx="1296000" cy="360000"/>
          </a:xfrm>
          <a:solidFill>
            <a:srgbClr val="BBC7D6"/>
          </a:solidFill>
        </p:spPr>
        <p:txBody>
          <a:bodyPr/>
          <a:lstStyle>
            <a:lvl1pPr>
              <a:spcBef>
                <a:spcPts val="377"/>
              </a:spcBef>
              <a:spcAft>
                <a:spcPts val="1131"/>
              </a:spcAft>
              <a:defRPr sz="754">
                <a:solidFill>
                  <a:srgbClr val="BBC7D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9" name="ColouredBanner14">
            <a:extLst>
              <a:ext uri="{FF2B5EF4-FFF2-40B4-BE49-F238E27FC236}">
                <a16:creationId xmlns:a16="http://schemas.microsoft.com/office/drawing/2014/main" id="{1E74D7AA-83B7-4B4E-9834-9BD38660DAFE}"/>
              </a:ext>
            </a:extLst>
          </p:cNvPr>
          <p:cNvSpPr>
            <a:spLocks noGrp="1"/>
          </p:cNvSpPr>
          <p:nvPr>
            <p:ph type="body" sz="quarter" idx="70"/>
          </p:nvPr>
        </p:nvSpPr>
        <p:spPr>
          <a:xfrm>
            <a:off x="8351999" y="5436000"/>
            <a:ext cx="1296000" cy="360000"/>
          </a:xfrm>
          <a:solidFill>
            <a:schemeClr val="accent1">
              <a:lumMod val="100000"/>
            </a:schemeClr>
          </a:solidFill>
        </p:spPr>
        <p:txBody>
          <a:bodyPr/>
          <a:lstStyle>
            <a:lvl1pPr>
              <a:spcBef>
                <a:spcPts val="377"/>
              </a:spcBef>
              <a:spcAft>
                <a:spcPts val="1131"/>
              </a:spcAft>
              <a:defRPr sz="754">
                <a:solidFill>
                  <a:schemeClr val="accent1">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70" name="ColouredBanner13">
            <a:extLst>
              <a:ext uri="{FF2B5EF4-FFF2-40B4-BE49-F238E27FC236}">
                <a16:creationId xmlns:a16="http://schemas.microsoft.com/office/drawing/2014/main" id="{4ABECD59-2A6F-49C2-938B-9E3F4AE8C8C7}"/>
              </a:ext>
            </a:extLst>
          </p:cNvPr>
          <p:cNvSpPr>
            <a:spLocks noGrp="1"/>
          </p:cNvSpPr>
          <p:nvPr>
            <p:ph type="body" sz="quarter" idx="71"/>
          </p:nvPr>
        </p:nvSpPr>
        <p:spPr>
          <a:xfrm>
            <a:off x="6839999" y="5436000"/>
            <a:ext cx="1296000" cy="360000"/>
          </a:xfrm>
          <a:solidFill>
            <a:schemeClr val="accent3">
              <a:lumMod val="100000"/>
            </a:schemeClr>
          </a:solidFill>
          <a:ln>
            <a:solidFill>
              <a:schemeClr val="accent3"/>
            </a:solidFill>
          </a:ln>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71" name="ColouredBanner12">
            <a:extLst>
              <a:ext uri="{FF2B5EF4-FFF2-40B4-BE49-F238E27FC236}">
                <a16:creationId xmlns:a16="http://schemas.microsoft.com/office/drawing/2014/main" id="{578851A4-D278-4924-8042-34AB62128A1B}"/>
              </a:ext>
            </a:extLst>
          </p:cNvPr>
          <p:cNvSpPr>
            <a:spLocks noGrp="1"/>
          </p:cNvSpPr>
          <p:nvPr>
            <p:ph type="body" sz="quarter" idx="72"/>
          </p:nvPr>
        </p:nvSpPr>
        <p:spPr>
          <a:xfrm>
            <a:off x="5327999" y="5436000"/>
            <a:ext cx="1296000" cy="360000"/>
          </a:xfrm>
          <a:solidFill>
            <a:srgbClr val="1D428A"/>
          </a:solidFill>
        </p:spPr>
        <p:txBody>
          <a:bodyPr/>
          <a:lstStyle>
            <a:lvl1pPr>
              <a:spcBef>
                <a:spcPts val="377"/>
              </a:spcBef>
              <a:spcAft>
                <a:spcPts val="1131"/>
              </a:spcAft>
              <a:defRPr sz="754">
                <a:solidFill>
                  <a:schemeClr val="accent2">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72" name="ColouredBanner11">
            <a:extLst>
              <a:ext uri="{FF2B5EF4-FFF2-40B4-BE49-F238E27FC236}">
                <a16:creationId xmlns:a16="http://schemas.microsoft.com/office/drawing/2014/main" id="{AF012C98-F6DF-4F26-9646-A5F3A5B118BF}"/>
              </a:ext>
            </a:extLst>
          </p:cNvPr>
          <p:cNvSpPr>
            <a:spLocks noGrp="1"/>
          </p:cNvSpPr>
          <p:nvPr>
            <p:ph type="body" sz="quarter" idx="73"/>
          </p:nvPr>
        </p:nvSpPr>
        <p:spPr>
          <a:xfrm>
            <a:off x="3815999" y="5436000"/>
            <a:ext cx="1296000" cy="360000"/>
          </a:xfrm>
          <a:solidFill>
            <a:srgbClr val="253746"/>
          </a:solidFill>
        </p:spPr>
        <p:txBody>
          <a:bodyPr/>
          <a:lstStyle>
            <a:lvl1pPr>
              <a:spcBef>
                <a:spcPts val="377"/>
              </a:spcBef>
              <a:spcAft>
                <a:spcPts val="1131"/>
              </a:spcAft>
              <a:defRPr sz="754">
                <a:solidFill>
                  <a:srgbClr val="25374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73" name="ColouredBanner10">
            <a:extLst>
              <a:ext uri="{FF2B5EF4-FFF2-40B4-BE49-F238E27FC236}">
                <a16:creationId xmlns:a16="http://schemas.microsoft.com/office/drawing/2014/main" id="{5ADE8F1C-1366-4980-B75D-150D44018390}"/>
              </a:ext>
            </a:extLst>
          </p:cNvPr>
          <p:cNvSpPr>
            <a:spLocks noGrp="1"/>
          </p:cNvSpPr>
          <p:nvPr>
            <p:ph type="body" sz="quarter" idx="74"/>
          </p:nvPr>
        </p:nvSpPr>
        <p:spPr>
          <a:xfrm>
            <a:off x="2303999" y="5436000"/>
            <a:ext cx="1296000" cy="360000"/>
          </a:xfrm>
          <a:solidFill>
            <a:srgbClr val="FBDD40"/>
          </a:solidFill>
        </p:spPr>
        <p:txBody>
          <a:bodyPr/>
          <a:lstStyle>
            <a:lvl1pPr>
              <a:spcBef>
                <a:spcPts val="377"/>
              </a:spcBef>
              <a:spcAft>
                <a:spcPts val="1131"/>
              </a:spcAft>
              <a:defRPr sz="754">
                <a:solidFill>
                  <a:srgbClr val="FBDD4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74" name="ColouredBanner9">
            <a:extLst>
              <a:ext uri="{FF2B5EF4-FFF2-40B4-BE49-F238E27FC236}">
                <a16:creationId xmlns:a16="http://schemas.microsoft.com/office/drawing/2014/main" id="{07CD5F39-CD01-42EC-8DF9-0DB1A4E44007}"/>
              </a:ext>
            </a:extLst>
          </p:cNvPr>
          <p:cNvSpPr>
            <a:spLocks noGrp="1"/>
          </p:cNvSpPr>
          <p:nvPr>
            <p:ph type="body" sz="quarter" idx="75"/>
          </p:nvPr>
        </p:nvSpPr>
        <p:spPr>
          <a:xfrm>
            <a:off x="791999" y="5436000"/>
            <a:ext cx="1296000" cy="360000"/>
          </a:xfrm>
          <a:solidFill>
            <a:srgbClr val="BBC7D6"/>
          </a:solidFill>
        </p:spPr>
        <p:txBody>
          <a:bodyPr/>
          <a:lstStyle>
            <a:lvl1pPr>
              <a:spcBef>
                <a:spcPts val="377"/>
              </a:spcBef>
              <a:spcAft>
                <a:spcPts val="1131"/>
              </a:spcAft>
              <a:defRPr sz="754">
                <a:solidFill>
                  <a:srgbClr val="BBC7D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117" name="Footer Separator">
            <a:extLst>
              <a:ext uri="{FF2B5EF4-FFF2-40B4-BE49-F238E27FC236}">
                <a16:creationId xmlns:a16="http://schemas.microsoft.com/office/drawing/2014/main" id="{5156E226-6696-46F0-B8E4-6B8B4A2D8934}"/>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W Logo">
            <a:extLst>
              <a:ext uri="{FF2B5EF4-FFF2-40B4-BE49-F238E27FC236}">
                <a16:creationId xmlns:a16="http://schemas.microsoft.com/office/drawing/2014/main" id="{F630D36A-032F-4407-95E2-0BB9FD517DC0}"/>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67" name="ColouredBanner8">
            <a:extLst>
              <a:ext uri="{FF2B5EF4-FFF2-40B4-BE49-F238E27FC236}">
                <a16:creationId xmlns:a16="http://schemas.microsoft.com/office/drawing/2014/main" id="{D81B5ECC-D561-4252-9EDE-CCBBE531A3C3}"/>
              </a:ext>
            </a:extLst>
          </p:cNvPr>
          <p:cNvSpPr>
            <a:spLocks noGrp="1"/>
          </p:cNvSpPr>
          <p:nvPr>
            <p:ph type="body" sz="quarter" idx="68"/>
          </p:nvPr>
        </p:nvSpPr>
        <p:spPr>
          <a:xfrm>
            <a:off x="11375999" y="2934000"/>
            <a:ext cx="1296000" cy="360000"/>
          </a:xfrm>
          <a:solidFill>
            <a:schemeClr val="accent1">
              <a:lumMod val="100000"/>
            </a:schemeClr>
          </a:solidFill>
        </p:spPr>
        <p:txBody>
          <a:bodyPr/>
          <a:lstStyle>
            <a:lvl1pPr>
              <a:spcBef>
                <a:spcPts val="377"/>
              </a:spcBef>
              <a:spcAft>
                <a:spcPts val="1131"/>
              </a:spcAft>
              <a:defRPr sz="754">
                <a:solidFill>
                  <a:schemeClr val="accent1">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8" name="ColouredBanner7">
            <a:extLst>
              <a:ext uri="{FF2B5EF4-FFF2-40B4-BE49-F238E27FC236}">
                <a16:creationId xmlns:a16="http://schemas.microsoft.com/office/drawing/2014/main" id="{A6BD18AA-4958-485B-8208-B3F929BB0AF7}"/>
              </a:ext>
            </a:extLst>
          </p:cNvPr>
          <p:cNvSpPr>
            <a:spLocks noGrp="1"/>
          </p:cNvSpPr>
          <p:nvPr>
            <p:ph type="body" sz="quarter" idx="69"/>
          </p:nvPr>
        </p:nvSpPr>
        <p:spPr>
          <a:xfrm>
            <a:off x="9863999" y="2934000"/>
            <a:ext cx="1296000" cy="360000"/>
          </a:xfrm>
          <a:solidFill>
            <a:schemeClr val="accent3">
              <a:lumMod val="100000"/>
            </a:schemeClr>
          </a:solidFill>
          <a:ln>
            <a:solidFill>
              <a:schemeClr val="accent3"/>
            </a:solidFill>
          </a:ln>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1" name="ColouredBanner6">
            <a:extLst>
              <a:ext uri="{FF2B5EF4-FFF2-40B4-BE49-F238E27FC236}">
                <a16:creationId xmlns:a16="http://schemas.microsoft.com/office/drawing/2014/main" id="{78033E62-31DA-45A6-9359-DF88350CC2D4}"/>
              </a:ext>
            </a:extLst>
          </p:cNvPr>
          <p:cNvSpPr>
            <a:spLocks noGrp="1"/>
          </p:cNvSpPr>
          <p:nvPr>
            <p:ph type="body" sz="quarter" idx="62"/>
          </p:nvPr>
        </p:nvSpPr>
        <p:spPr>
          <a:xfrm>
            <a:off x="8351999" y="2934000"/>
            <a:ext cx="1296000" cy="360000"/>
          </a:xfrm>
          <a:solidFill>
            <a:srgbClr val="1D428A"/>
          </a:solidFill>
        </p:spPr>
        <p:txBody>
          <a:bodyPr/>
          <a:lstStyle>
            <a:lvl1pPr>
              <a:spcBef>
                <a:spcPts val="377"/>
              </a:spcBef>
              <a:spcAft>
                <a:spcPts val="1131"/>
              </a:spcAft>
              <a:defRPr sz="754">
                <a:solidFill>
                  <a:schemeClr val="accent2">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2" name="ColouredBanner5">
            <a:extLst>
              <a:ext uri="{FF2B5EF4-FFF2-40B4-BE49-F238E27FC236}">
                <a16:creationId xmlns:a16="http://schemas.microsoft.com/office/drawing/2014/main" id="{A96F8629-4CFB-4DBF-AC9E-9ECF025A791C}"/>
              </a:ext>
            </a:extLst>
          </p:cNvPr>
          <p:cNvSpPr>
            <a:spLocks noGrp="1"/>
          </p:cNvSpPr>
          <p:nvPr>
            <p:ph type="body" sz="quarter" idx="63"/>
          </p:nvPr>
        </p:nvSpPr>
        <p:spPr>
          <a:xfrm>
            <a:off x="6839999" y="2934000"/>
            <a:ext cx="1296000" cy="360000"/>
          </a:xfrm>
          <a:solidFill>
            <a:srgbClr val="253746"/>
          </a:solidFill>
        </p:spPr>
        <p:txBody>
          <a:bodyPr/>
          <a:lstStyle>
            <a:lvl1pPr>
              <a:spcBef>
                <a:spcPts val="377"/>
              </a:spcBef>
              <a:spcAft>
                <a:spcPts val="1131"/>
              </a:spcAft>
              <a:defRPr sz="754">
                <a:solidFill>
                  <a:srgbClr val="25374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3" name="ColouredBanner4">
            <a:extLst>
              <a:ext uri="{FF2B5EF4-FFF2-40B4-BE49-F238E27FC236}">
                <a16:creationId xmlns:a16="http://schemas.microsoft.com/office/drawing/2014/main" id="{588321F6-BD21-442F-B5C0-595437A6E808}"/>
              </a:ext>
            </a:extLst>
          </p:cNvPr>
          <p:cNvSpPr>
            <a:spLocks noGrp="1"/>
          </p:cNvSpPr>
          <p:nvPr>
            <p:ph type="body" sz="quarter" idx="64"/>
          </p:nvPr>
        </p:nvSpPr>
        <p:spPr>
          <a:xfrm>
            <a:off x="5327999" y="2934000"/>
            <a:ext cx="1296000" cy="360000"/>
          </a:xfrm>
          <a:solidFill>
            <a:srgbClr val="FBDD40"/>
          </a:solidFill>
        </p:spPr>
        <p:txBody>
          <a:bodyPr/>
          <a:lstStyle>
            <a:lvl1pPr>
              <a:spcBef>
                <a:spcPts val="377"/>
              </a:spcBef>
              <a:spcAft>
                <a:spcPts val="1131"/>
              </a:spcAft>
              <a:defRPr sz="754">
                <a:solidFill>
                  <a:srgbClr val="FBDD4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4" name="ColouredBanner3">
            <a:extLst>
              <a:ext uri="{FF2B5EF4-FFF2-40B4-BE49-F238E27FC236}">
                <a16:creationId xmlns:a16="http://schemas.microsoft.com/office/drawing/2014/main" id="{B245B82A-4FDA-42AE-8FC3-B2C5A374BCFA}"/>
              </a:ext>
            </a:extLst>
          </p:cNvPr>
          <p:cNvSpPr>
            <a:spLocks noGrp="1"/>
          </p:cNvSpPr>
          <p:nvPr>
            <p:ph type="body" sz="quarter" idx="65"/>
          </p:nvPr>
        </p:nvSpPr>
        <p:spPr>
          <a:xfrm>
            <a:off x="3815999" y="2934000"/>
            <a:ext cx="1296000" cy="360000"/>
          </a:xfrm>
          <a:solidFill>
            <a:srgbClr val="BBC7D6"/>
          </a:solidFill>
        </p:spPr>
        <p:txBody>
          <a:bodyPr/>
          <a:lstStyle>
            <a:lvl1pPr>
              <a:spcBef>
                <a:spcPts val="377"/>
              </a:spcBef>
              <a:spcAft>
                <a:spcPts val="1131"/>
              </a:spcAft>
              <a:defRPr sz="754">
                <a:solidFill>
                  <a:srgbClr val="BBC7D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5" name="ColouredBanner2">
            <a:extLst>
              <a:ext uri="{FF2B5EF4-FFF2-40B4-BE49-F238E27FC236}">
                <a16:creationId xmlns:a16="http://schemas.microsoft.com/office/drawing/2014/main" id="{176DC4C9-923B-4784-A2E2-C114A7489099}"/>
              </a:ext>
            </a:extLst>
          </p:cNvPr>
          <p:cNvSpPr>
            <a:spLocks noGrp="1"/>
          </p:cNvSpPr>
          <p:nvPr>
            <p:ph type="body" sz="quarter" idx="66"/>
          </p:nvPr>
        </p:nvSpPr>
        <p:spPr>
          <a:xfrm>
            <a:off x="2303999" y="2934000"/>
            <a:ext cx="1296000" cy="360000"/>
          </a:xfrm>
          <a:solidFill>
            <a:schemeClr val="accent1">
              <a:lumMod val="100000"/>
            </a:schemeClr>
          </a:solidFill>
        </p:spPr>
        <p:txBody>
          <a:bodyPr/>
          <a:lstStyle>
            <a:lvl1pPr>
              <a:spcBef>
                <a:spcPts val="377"/>
              </a:spcBef>
              <a:spcAft>
                <a:spcPts val="1131"/>
              </a:spcAft>
              <a:defRPr sz="754">
                <a:solidFill>
                  <a:schemeClr val="accent1">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66" name="ColouredBanner1">
            <a:extLst>
              <a:ext uri="{FF2B5EF4-FFF2-40B4-BE49-F238E27FC236}">
                <a16:creationId xmlns:a16="http://schemas.microsoft.com/office/drawing/2014/main" id="{D2CFA493-BB8A-4E62-8E22-C0637A765C42}"/>
              </a:ext>
            </a:extLst>
          </p:cNvPr>
          <p:cNvSpPr>
            <a:spLocks noGrp="1"/>
          </p:cNvSpPr>
          <p:nvPr>
            <p:ph type="body" sz="quarter" idx="67"/>
          </p:nvPr>
        </p:nvSpPr>
        <p:spPr>
          <a:xfrm>
            <a:off x="791999" y="2934000"/>
            <a:ext cx="1296000" cy="360000"/>
          </a:xfrm>
          <a:solidFill>
            <a:schemeClr val="accent3">
              <a:lumMod val="100000"/>
            </a:schemeClr>
          </a:solidFill>
          <a:ln>
            <a:solidFill>
              <a:schemeClr val="accent3"/>
            </a:solidFill>
          </a:ln>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00" name="ContactInfo 16">
            <a:extLst>
              <a:ext uri="{FF2B5EF4-FFF2-40B4-BE49-F238E27FC236}">
                <a16:creationId xmlns:a16="http://schemas.microsoft.com/office/drawing/2014/main" id="{ECAD2462-BDDF-476B-BFED-2C75C0CAD7B0}"/>
              </a:ext>
            </a:extLst>
          </p:cNvPr>
          <p:cNvSpPr>
            <a:spLocks noGrp="1"/>
          </p:cNvSpPr>
          <p:nvPr>
            <p:ph type="body" sz="quarter" idx="101" hasCustomPrompt="1"/>
          </p:nvPr>
        </p:nvSpPr>
        <p:spPr>
          <a:xfrm>
            <a:off x="11375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6" name="Picture 16">
            <a:extLst>
              <a:ext uri="{FF2B5EF4-FFF2-40B4-BE49-F238E27FC236}">
                <a16:creationId xmlns:a16="http://schemas.microsoft.com/office/drawing/2014/main" id="{7385330A-100C-4631-BFBC-B8C48F04C1B6}"/>
              </a:ext>
            </a:extLst>
          </p:cNvPr>
          <p:cNvSpPr>
            <a:spLocks noGrp="1"/>
          </p:cNvSpPr>
          <p:nvPr>
            <p:ph type="pic" sz="quarter" idx="37"/>
          </p:nvPr>
        </p:nvSpPr>
        <p:spPr>
          <a:xfrm>
            <a:off x="11376000" y="4500000"/>
            <a:ext cx="1296000" cy="1296000"/>
          </a:xfrm>
        </p:spPr>
        <p:txBody>
          <a:bodyPr/>
          <a:lstStyle/>
          <a:p>
            <a:r>
              <a:rPr lang="en-GB"/>
              <a:t>Bild durch Klicken auf Symbol hinzufügen</a:t>
            </a:r>
            <a:endParaRPr lang="en-GB" dirty="0"/>
          </a:p>
        </p:txBody>
      </p:sp>
      <p:sp>
        <p:nvSpPr>
          <p:cNvPr id="101" name="NameInfo 16">
            <a:extLst>
              <a:ext uri="{FF2B5EF4-FFF2-40B4-BE49-F238E27FC236}">
                <a16:creationId xmlns:a16="http://schemas.microsoft.com/office/drawing/2014/main" id="{F484F5A1-570F-4188-8A9D-9E4876CE2034}"/>
              </a:ext>
            </a:extLst>
          </p:cNvPr>
          <p:cNvSpPr>
            <a:spLocks noGrp="1"/>
          </p:cNvSpPr>
          <p:nvPr>
            <p:ph type="body" sz="quarter" idx="102" hasCustomPrompt="1"/>
          </p:nvPr>
        </p:nvSpPr>
        <p:spPr>
          <a:xfrm>
            <a:off x="11375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02" name="ContactInfo 15">
            <a:extLst>
              <a:ext uri="{FF2B5EF4-FFF2-40B4-BE49-F238E27FC236}">
                <a16:creationId xmlns:a16="http://schemas.microsoft.com/office/drawing/2014/main" id="{35490FB0-E4C1-4ACE-B940-1283620B222C}"/>
              </a:ext>
            </a:extLst>
          </p:cNvPr>
          <p:cNvSpPr>
            <a:spLocks noGrp="1"/>
          </p:cNvSpPr>
          <p:nvPr>
            <p:ph type="body" sz="quarter" idx="103" hasCustomPrompt="1"/>
          </p:nvPr>
        </p:nvSpPr>
        <p:spPr>
          <a:xfrm>
            <a:off x="9863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103" name="NameInfo 15">
            <a:extLst>
              <a:ext uri="{FF2B5EF4-FFF2-40B4-BE49-F238E27FC236}">
                <a16:creationId xmlns:a16="http://schemas.microsoft.com/office/drawing/2014/main" id="{1A22C8FB-3FB5-4039-930C-3A3D2EB55311}"/>
              </a:ext>
            </a:extLst>
          </p:cNvPr>
          <p:cNvSpPr>
            <a:spLocks noGrp="1"/>
          </p:cNvSpPr>
          <p:nvPr>
            <p:ph type="body" sz="quarter" idx="104" hasCustomPrompt="1"/>
          </p:nvPr>
        </p:nvSpPr>
        <p:spPr>
          <a:xfrm>
            <a:off x="9863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35" name="Picture 15">
            <a:extLst>
              <a:ext uri="{FF2B5EF4-FFF2-40B4-BE49-F238E27FC236}">
                <a16:creationId xmlns:a16="http://schemas.microsoft.com/office/drawing/2014/main" id="{88E3D87B-70B9-4A59-9962-B8927A1C3780}"/>
              </a:ext>
            </a:extLst>
          </p:cNvPr>
          <p:cNvSpPr>
            <a:spLocks noGrp="1"/>
          </p:cNvSpPr>
          <p:nvPr>
            <p:ph type="pic" sz="quarter" idx="36"/>
          </p:nvPr>
        </p:nvSpPr>
        <p:spPr>
          <a:xfrm>
            <a:off x="9864000" y="4500000"/>
            <a:ext cx="1296000" cy="1296000"/>
          </a:xfrm>
        </p:spPr>
        <p:txBody>
          <a:bodyPr/>
          <a:lstStyle/>
          <a:p>
            <a:r>
              <a:rPr lang="en-GB"/>
              <a:t>Bild durch Klicken auf Symbol hinzufügen</a:t>
            </a:r>
            <a:endParaRPr lang="en-GB" dirty="0"/>
          </a:p>
        </p:txBody>
      </p:sp>
      <p:sp>
        <p:nvSpPr>
          <p:cNvPr id="104" name="ContactInfo 14">
            <a:extLst>
              <a:ext uri="{FF2B5EF4-FFF2-40B4-BE49-F238E27FC236}">
                <a16:creationId xmlns:a16="http://schemas.microsoft.com/office/drawing/2014/main" id="{F5D92D97-9212-41B5-8154-44E9B87743FF}"/>
              </a:ext>
            </a:extLst>
          </p:cNvPr>
          <p:cNvSpPr>
            <a:spLocks noGrp="1"/>
          </p:cNvSpPr>
          <p:nvPr>
            <p:ph type="body" sz="quarter" idx="105" hasCustomPrompt="1"/>
          </p:nvPr>
        </p:nvSpPr>
        <p:spPr>
          <a:xfrm>
            <a:off x="8351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4" name="Picture 14">
            <a:extLst>
              <a:ext uri="{FF2B5EF4-FFF2-40B4-BE49-F238E27FC236}">
                <a16:creationId xmlns:a16="http://schemas.microsoft.com/office/drawing/2014/main" id="{E62F7AAA-1857-443F-8D0F-8AEB680824BE}"/>
              </a:ext>
            </a:extLst>
          </p:cNvPr>
          <p:cNvSpPr>
            <a:spLocks noGrp="1"/>
          </p:cNvSpPr>
          <p:nvPr>
            <p:ph type="pic" sz="quarter" idx="35"/>
          </p:nvPr>
        </p:nvSpPr>
        <p:spPr>
          <a:xfrm>
            <a:off x="8352000" y="4500000"/>
            <a:ext cx="1296000" cy="1296000"/>
          </a:xfrm>
        </p:spPr>
        <p:txBody>
          <a:bodyPr/>
          <a:lstStyle/>
          <a:p>
            <a:r>
              <a:rPr lang="en-GB"/>
              <a:t>Bild durch Klicken auf Symbol hinzufügen</a:t>
            </a:r>
            <a:endParaRPr lang="en-GB" dirty="0"/>
          </a:p>
        </p:txBody>
      </p:sp>
      <p:sp>
        <p:nvSpPr>
          <p:cNvPr id="105" name="NameInfo 14">
            <a:extLst>
              <a:ext uri="{FF2B5EF4-FFF2-40B4-BE49-F238E27FC236}">
                <a16:creationId xmlns:a16="http://schemas.microsoft.com/office/drawing/2014/main" id="{82674C07-ACE9-447F-8993-F92BD6D7E9EF}"/>
              </a:ext>
            </a:extLst>
          </p:cNvPr>
          <p:cNvSpPr>
            <a:spLocks noGrp="1"/>
          </p:cNvSpPr>
          <p:nvPr>
            <p:ph type="body" sz="quarter" idx="106" hasCustomPrompt="1"/>
          </p:nvPr>
        </p:nvSpPr>
        <p:spPr>
          <a:xfrm>
            <a:off x="8351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06" name="ContactInfo 13">
            <a:extLst>
              <a:ext uri="{FF2B5EF4-FFF2-40B4-BE49-F238E27FC236}">
                <a16:creationId xmlns:a16="http://schemas.microsoft.com/office/drawing/2014/main" id="{781C4859-66F9-4B45-B1A0-A821DE4669E8}"/>
              </a:ext>
            </a:extLst>
          </p:cNvPr>
          <p:cNvSpPr>
            <a:spLocks noGrp="1"/>
          </p:cNvSpPr>
          <p:nvPr>
            <p:ph type="body" sz="quarter" idx="107" hasCustomPrompt="1"/>
          </p:nvPr>
        </p:nvSpPr>
        <p:spPr>
          <a:xfrm>
            <a:off x="6839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3" name="Picture 13">
            <a:extLst>
              <a:ext uri="{FF2B5EF4-FFF2-40B4-BE49-F238E27FC236}">
                <a16:creationId xmlns:a16="http://schemas.microsoft.com/office/drawing/2014/main" id="{CC140444-6772-4394-8F0F-0AFBF40544DE}"/>
              </a:ext>
            </a:extLst>
          </p:cNvPr>
          <p:cNvSpPr>
            <a:spLocks noGrp="1"/>
          </p:cNvSpPr>
          <p:nvPr>
            <p:ph type="pic" sz="quarter" idx="34"/>
          </p:nvPr>
        </p:nvSpPr>
        <p:spPr>
          <a:xfrm>
            <a:off x="6840000" y="4500000"/>
            <a:ext cx="1296000" cy="1296000"/>
          </a:xfrm>
        </p:spPr>
        <p:txBody>
          <a:bodyPr/>
          <a:lstStyle/>
          <a:p>
            <a:r>
              <a:rPr lang="en-GB"/>
              <a:t>Bild durch Klicken auf Symbol hinzufügen</a:t>
            </a:r>
            <a:endParaRPr lang="en-GB" dirty="0"/>
          </a:p>
        </p:txBody>
      </p:sp>
      <p:sp>
        <p:nvSpPr>
          <p:cNvPr id="107" name="NameInfo 13">
            <a:extLst>
              <a:ext uri="{FF2B5EF4-FFF2-40B4-BE49-F238E27FC236}">
                <a16:creationId xmlns:a16="http://schemas.microsoft.com/office/drawing/2014/main" id="{F3C8BE2B-51FA-4DDD-B0A1-5B3C6A906044}"/>
              </a:ext>
            </a:extLst>
          </p:cNvPr>
          <p:cNvSpPr>
            <a:spLocks noGrp="1"/>
          </p:cNvSpPr>
          <p:nvPr>
            <p:ph type="body" sz="quarter" idx="108" hasCustomPrompt="1"/>
          </p:nvPr>
        </p:nvSpPr>
        <p:spPr>
          <a:xfrm>
            <a:off x="6839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08" name="ContactInfo 12">
            <a:extLst>
              <a:ext uri="{FF2B5EF4-FFF2-40B4-BE49-F238E27FC236}">
                <a16:creationId xmlns:a16="http://schemas.microsoft.com/office/drawing/2014/main" id="{80568603-BB5A-4769-B732-A5CEE20A4BD6}"/>
              </a:ext>
            </a:extLst>
          </p:cNvPr>
          <p:cNvSpPr>
            <a:spLocks noGrp="1"/>
          </p:cNvSpPr>
          <p:nvPr>
            <p:ph type="body" sz="quarter" idx="109" hasCustomPrompt="1"/>
          </p:nvPr>
        </p:nvSpPr>
        <p:spPr>
          <a:xfrm>
            <a:off x="5327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2" name="Picture 12">
            <a:extLst>
              <a:ext uri="{FF2B5EF4-FFF2-40B4-BE49-F238E27FC236}">
                <a16:creationId xmlns:a16="http://schemas.microsoft.com/office/drawing/2014/main" id="{E7B16CBA-2751-47BA-BEBB-C28A67FD7EA6}"/>
              </a:ext>
            </a:extLst>
          </p:cNvPr>
          <p:cNvSpPr>
            <a:spLocks noGrp="1"/>
          </p:cNvSpPr>
          <p:nvPr>
            <p:ph type="pic" sz="quarter" idx="33"/>
          </p:nvPr>
        </p:nvSpPr>
        <p:spPr>
          <a:xfrm>
            <a:off x="5328000" y="4500000"/>
            <a:ext cx="1296000" cy="1296000"/>
          </a:xfrm>
        </p:spPr>
        <p:txBody>
          <a:bodyPr/>
          <a:lstStyle/>
          <a:p>
            <a:r>
              <a:rPr lang="en-GB"/>
              <a:t>Bild durch Klicken auf Symbol hinzufügen</a:t>
            </a:r>
            <a:endParaRPr lang="en-GB" dirty="0"/>
          </a:p>
        </p:txBody>
      </p:sp>
      <p:sp>
        <p:nvSpPr>
          <p:cNvPr id="109" name="NameInfo 12">
            <a:extLst>
              <a:ext uri="{FF2B5EF4-FFF2-40B4-BE49-F238E27FC236}">
                <a16:creationId xmlns:a16="http://schemas.microsoft.com/office/drawing/2014/main" id="{71FED9F9-FC1B-484B-8B65-2134590FD60B}"/>
              </a:ext>
            </a:extLst>
          </p:cNvPr>
          <p:cNvSpPr>
            <a:spLocks noGrp="1"/>
          </p:cNvSpPr>
          <p:nvPr>
            <p:ph type="body" sz="quarter" idx="110" hasCustomPrompt="1"/>
          </p:nvPr>
        </p:nvSpPr>
        <p:spPr>
          <a:xfrm>
            <a:off x="5327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10" name="ContactInfo 11">
            <a:extLst>
              <a:ext uri="{FF2B5EF4-FFF2-40B4-BE49-F238E27FC236}">
                <a16:creationId xmlns:a16="http://schemas.microsoft.com/office/drawing/2014/main" id="{68BEAEF0-BD64-424A-9EE1-82D8727D02B2}"/>
              </a:ext>
            </a:extLst>
          </p:cNvPr>
          <p:cNvSpPr>
            <a:spLocks noGrp="1"/>
          </p:cNvSpPr>
          <p:nvPr>
            <p:ph type="body" sz="quarter" idx="111" hasCustomPrompt="1"/>
          </p:nvPr>
        </p:nvSpPr>
        <p:spPr>
          <a:xfrm>
            <a:off x="3815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1" name="Picture  11">
            <a:extLst>
              <a:ext uri="{FF2B5EF4-FFF2-40B4-BE49-F238E27FC236}">
                <a16:creationId xmlns:a16="http://schemas.microsoft.com/office/drawing/2014/main" id="{6EF0888C-E99F-4C49-98D8-9DD80D8BA540}"/>
              </a:ext>
            </a:extLst>
          </p:cNvPr>
          <p:cNvSpPr>
            <a:spLocks noGrp="1"/>
          </p:cNvSpPr>
          <p:nvPr>
            <p:ph type="pic" sz="quarter" idx="32"/>
          </p:nvPr>
        </p:nvSpPr>
        <p:spPr>
          <a:xfrm>
            <a:off x="3816000" y="4500000"/>
            <a:ext cx="1296000" cy="1296000"/>
          </a:xfrm>
        </p:spPr>
        <p:txBody>
          <a:bodyPr/>
          <a:lstStyle/>
          <a:p>
            <a:r>
              <a:rPr lang="en-GB"/>
              <a:t>Bild durch Klicken auf Symbol hinzufügen</a:t>
            </a:r>
            <a:endParaRPr lang="en-GB" dirty="0"/>
          </a:p>
        </p:txBody>
      </p:sp>
      <p:sp>
        <p:nvSpPr>
          <p:cNvPr id="111" name="NameInfo 11">
            <a:extLst>
              <a:ext uri="{FF2B5EF4-FFF2-40B4-BE49-F238E27FC236}">
                <a16:creationId xmlns:a16="http://schemas.microsoft.com/office/drawing/2014/main" id="{34CA796A-17C0-48FF-B187-04AF11187222}"/>
              </a:ext>
            </a:extLst>
          </p:cNvPr>
          <p:cNvSpPr>
            <a:spLocks noGrp="1"/>
          </p:cNvSpPr>
          <p:nvPr>
            <p:ph type="body" sz="quarter" idx="112" hasCustomPrompt="1"/>
          </p:nvPr>
        </p:nvSpPr>
        <p:spPr>
          <a:xfrm>
            <a:off x="3815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12" name="ContactInfo 10">
            <a:extLst>
              <a:ext uri="{FF2B5EF4-FFF2-40B4-BE49-F238E27FC236}">
                <a16:creationId xmlns:a16="http://schemas.microsoft.com/office/drawing/2014/main" id="{B2A85B0F-9D1C-465E-A0B1-657319B29207}"/>
              </a:ext>
            </a:extLst>
          </p:cNvPr>
          <p:cNvSpPr>
            <a:spLocks noGrp="1"/>
          </p:cNvSpPr>
          <p:nvPr>
            <p:ph type="body" sz="quarter" idx="113" hasCustomPrompt="1"/>
          </p:nvPr>
        </p:nvSpPr>
        <p:spPr>
          <a:xfrm>
            <a:off x="2303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0" name="Picture  10">
            <a:extLst>
              <a:ext uri="{FF2B5EF4-FFF2-40B4-BE49-F238E27FC236}">
                <a16:creationId xmlns:a16="http://schemas.microsoft.com/office/drawing/2014/main" id="{4C30EFB5-4304-4754-9E11-E21466CF440D}"/>
              </a:ext>
            </a:extLst>
          </p:cNvPr>
          <p:cNvSpPr>
            <a:spLocks noGrp="1"/>
          </p:cNvSpPr>
          <p:nvPr>
            <p:ph type="pic" sz="quarter" idx="31"/>
          </p:nvPr>
        </p:nvSpPr>
        <p:spPr>
          <a:xfrm>
            <a:off x="2304000" y="4500000"/>
            <a:ext cx="1296000" cy="1296000"/>
          </a:xfrm>
        </p:spPr>
        <p:txBody>
          <a:bodyPr/>
          <a:lstStyle/>
          <a:p>
            <a:r>
              <a:rPr lang="en-GB"/>
              <a:t>Bild durch Klicken auf Symbol hinzufügen</a:t>
            </a:r>
            <a:endParaRPr lang="en-GB" dirty="0"/>
          </a:p>
        </p:txBody>
      </p:sp>
      <p:sp>
        <p:nvSpPr>
          <p:cNvPr id="113" name="NameInfo 10">
            <a:extLst>
              <a:ext uri="{FF2B5EF4-FFF2-40B4-BE49-F238E27FC236}">
                <a16:creationId xmlns:a16="http://schemas.microsoft.com/office/drawing/2014/main" id="{059E0962-C08C-4B02-9096-5357CF3D097B}"/>
              </a:ext>
            </a:extLst>
          </p:cNvPr>
          <p:cNvSpPr>
            <a:spLocks noGrp="1"/>
          </p:cNvSpPr>
          <p:nvPr>
            <p:ph type="body" sz="quarter" idx="114" hasCustomPrompt="1"/>
          </p:nvPr>
        </p:nvSpPr>
        <p:spPr>
          <a:xfrm>
            <a:off x="2303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14" name="ContactInfo 9">
            <a:extLst>
              <a:ext uri="{FF2B5EF4-FFF2-40B4-BE49-F238E27FC236}">
                <a16:creationId xmlns:a16="http://schemas.microsoft.com/office/drawing/2014/main" id="{9CFFC6E1-B7A3-44A0-9057-17DB0FABD4D5}"/>
              </a:ext>
            </a:extLst>
          </p:cNvPr>
          <p:cNvSpPr>
            <a:spLocks noGrp="1"/>
          </p:cNvSpPr>
          <p:nvPr>
            <p:ph type="body" sz="quarter" idx="115" hasCustomPrompt="1"/>
          </p:nvPr>
        </p:nvSpPr>
        <p:spPr>
          <a:xfrm>
            <a:off x="791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29" name="Picture  9">
            <a:extLst>
              <a:ext uri="{FF2B5EF4-FFF2-40B4-BE49-F238E27FC236}">
                <a16:creationId xmlns:a16="http://schemas.microsoft.com/office/drawing/2014/main" id="{7AB07C2C-E9F4-4CFE-B747-C66A51DD04B5}"/>
              </a:ext>
            </a:extLst>
          </p:cNvPr>
          <p:cNvSpPr>
            <a:spLocks noGrp="1"/>
          </p:cNvSpPr>
          <p:nvPr>
            <p:ph type="pic" sz="quarter" idx="30"/>
          </p:nvPr>
        </p:nvSpPr>
        <p:spPr>
          <a:xfrm>
            <a:off x="792000" y="4500000"/>
            <a:ext cx="1296000" cy="1296000"/>
          </a:xfrm>
        </p:spPr>
        <p:txBody>
          <a:bodyPr/>
          <a:lstStyle/>
          <a:p>
            <a:r>
              <a:rPr lang="en-GB"/>
              <a:t>Bild durch Klicken auf Symbol hinzufügen</a:t>
            </a:r>
            <a:endParaRPr lang="en-GB" dirty="0"/>
          </a:p>
        </p:txBody>
      </p:sp>
      <p:sp>
        <p:nvSpPr>
          <p:cNvPr id="115" name="NameInfo 9">
            <a:extLst>
              <a:ext uri="{FF2B5EF4-FFF2-40B4-BE49-F238E27FC236}">
                <a16:creationId xmlns:a16="http://schemas.microsoft.com/office/drawing/2014/main" id="{D59BCC64-61B7-4DFF-B60A-2E173B90F0C8}"/>
              </a:ext>
            </a:extLst>
          </p:cNvPr>
          <p:cNvSpPr>
            <a:spLocks noGrp="1"/>
          </p:cNvSpPr>
          <p:nvPr>
            <p:ph type="body" sz="quarter" idx="116" hasCustomPrompt="1"/>
          </p:nvPr>
        </p:nvSpPr>
        <p:spPr>
          <a:xfrm>
            <a:off x="791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9" name="Picture 8">
            <a:extLst>
              <a:ext uri="{FF2B5EF4-FFF2-40B4-BE49-F238E27FC236}">
                <a16:creationId xmlns:a16="http://schemas.microsoft.com/office/drawing/2014/main" id="{8CB881F3-ACF4-4846-A581-B6B03154303E}"/>
              </a:ext>
            </a:extLst>
          </p:cNvPr>
          <p:cNvSpPr>
            <a:spLocks noGrp="1"/>
          </p:cNvSpPr>
          <p:nvPr>
            <p:ph type="pic" sz="quarter" idx="21"/>
          </p:nvPr>
        </p:nvSpPr>
        <p:spPr>
          <a:xfrm>
            <a:off x="11376000" y="1998000"/>
            <a:ext cx="1296000" cy="1296000"/>
          </a:xfrm>
        </p:spPr>
        <p:txBody>
          <a:bodyPr/>
          <a:lstStyle/>
          <a:p>
            <a:r>
              <a:rPr lang="en-GB"/>
              <a:t>Bild durch Klicken auf Symbol hinzufügen</a:t>
            </a:r>
            <a:endParaRPr lang="en-GB" dirty="0"/>
          </a:p>
        </p:txBody>
      </p:sp>
      <p:sp>
        <p:nvSpPr>
          <p:cNvPr id="98" name="ContactInfo 8">
            <a:extLst>
              <a:ext uri="{FF2B5EF4-FFF2-40B4-BE49-F238E27FC236}">
                <a16:creationId xmlns:a16="http://schemas.microsoft.com/office/drawing/2014/main" id="{408B198B-6F00-477E-B5EB-61C9FBFE5D39}"/>
              </a:ext>
            </a:extLst>
          </p:cNvPr>
          <p:cNvSpPr>
            <a:spLocks noGrp="1"/>
          </p:cNvSpPr>
          <p:nvPr>
            <p:ph type="body" sz="quarter" idx="99" hasCustomPrompt="1"/>
          </p:nvPr>
        </p:nvSpPr>
        <p:spPr>
          <a:xfrm>
            <a:off x="11376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99" name="NameInfo 8">
            <a:extLst>
              <a:ext uri="{FF2B5EF4-FFF2-40B4-BE49-F238E27FC236}">
                <a16:creationId xmlns:a16="http://schemas.microsoft.com/office/drawing/2014/main" id="{6F05671A-4B0A-4B83-9494-4B126EF2C20F}"/>
              </a:ext>
            </a:extLst>
          </p:cNvPr>
          <p:cNvSpPr>
            <a:spLocks noGrp="1"/>
          </p:cNvSpPr>
          <p:nvPr>
            <p:ph type="body" sz="quarter" idx="100" hasCustomPrompt="1"/>
          </p:nvPr>
        </p:nvSpPr>
        <p:spPr>
          <a:xfrm>
            <a:off x="11376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8" name="Picture 7">
            <a:extLst>
              <a:ext uri="{FF2B5EF4-FFF2-40B4-BE49-F238E27FC236}">
                <a16:creationId xmlns:a16="http://schemas.microsoft.com/office/drawing/2014/main" id="{61B88781-558F-4A6C-9C93-526A175F4E89}"/>
              </a:ext>
            </a:extLst>
          </p:cNvPr>
          <p:cNvSpPr>
            <a:spLocks noGrp="1"/>
          </p:cNvSpPr>
          <p:nvPr>
            <p:ph type="pic" sz="quarter" idx="20"/>
          </p:nvPr>
        </p:nvSpPr>
        <p:spPr>
          <a:xfrm>
            <a:off x="9864000" y="1998000"/>
            <a:ext cx="1296000" cy="1296000"/>
          </a:xfrm>
        </p:spPr>
        <p:txBody>
          <a:bodyPr/>
          <a:lstStyle/>
          <a:p>
            <a:r>
              <a:rPr lang="en-GB"/>
              <a:t>Bild durch Klicken auf Symbol hinzufügen</a:t>
            </a:r>
            <a:endParaRPr lang="en-GB" dirty="0"/>
          </a:p>
        </p:txBody>
      </p:sp>
      <p:sp>
        <p:nvSpPr>
          <p:cNvPr id="96" name="ContactInfo 7">
            <a:extLst>
              <a:ext uri="{FF2B5EF4-FFF2-40B4-BE49-F238E27FC236}">
                <a16:creationId xmlns:a16="http://schemas.microsoft.com/office/drawing/2014/main" id="{5AF93723-9551-487C-9919-603633822B67}"/>
              </a:ext>
            </a:extLst>
          </p:cNvPr>
          <p:cNvSpPr>
            <a:spLocks noGrp="1"/>
          </p:cNvSpPr>
          <p:nvPr>
            <p:ph type="body" sz="quarter" idx="97" hasCustomPrompt="1"/>
          </p:nvPr>
        </p:nvSpPr>
        <p:spPr>
          <a:xfrm>
            <a:off x="9864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97" name="NameInfo 7">
            <a:extLst>
              <a:ext uri="{FF2B5EF4-FFF2-40B4-BE49-F238E27FC236}">
                <a16:creationId xmlns:a16="http://schemas.microsoft.com/office/drawing/2014/main" id="{6ABEF2FD-AEE6-4937-B6F7-E4CD2118F980}"/>
              </a:ext>
            </a:extLst>
          </p:cNvPr>
          <p:cNvSpPr>
            <a:spLocks noGrp="1"/>
          </p:cNvSpPr>
          <p:nvPr>
            <p:ph type="body" sz="quarter" idx="98" hasCustomPrompt="1"/>
          </p:nvPr>
        </p:nvSpPr>
        <p:spPr>
          <a:xfrm>
            <a:off x="9864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7" name="Picture  6">
            <a:extLst>
              <a:ext uri="{FF2B5EF4-FFF2-40B4-BE49-F238E27FC236}">
                <a16:creationId xmlns:a16="http://schemas.microsoft.com/office/drawing/2014/main" id="{AEFE997E-3A49-425A-BC2C-AB4C2B4117F6}"/>
              </a:ext>
            </a:extLst>
          </p:cNvPr>
          <p:cNvSpPr>
            <a:spLocks noGrp="1"/>
          </p:cNvSpPr>
          <p:nvPr>
            <p:ph type="pic" sz="quarter" idx="19"/>
          </p:nvPr>
        </p:nvSpPr>
        <p:spPr>
          <a:xfrm>
            <a:off x="8352000" y="1998000"/>
            <a:ext cx="1296000" cy="1296000"/>
          </a:xfrm>
        </p:spPr>
        <p:txBody>
          <a:bodyPr/>
          <a:lstStyle/>
          <a:p>
            <a:r>
              <a:rPr lang="en-GB"/>
              <a:t>Bild durch Klicken auf Symbol hinzufügen</a:t>
            </a:r>
            <a:endParaRPr lang="en-GB" dirty="0"/>
          </a:p>
        </p:txBody>
      </p:sp>
      <p:sp>
        <p:nvSpPr>
          <p:cNvPr id="94" name="ContactInfo 6">
            <a:extLst>
              <a:ext uri="{FF2B5EF4-FFF2-40B4-BE49-F238E27FC236}">
                <a16:creationId xmlns:a16="http://schemas.microsoft.com/office/drawing/2014/main" id="{C49A9F20-1C91-4598-BDDE-995D38036D22}"/>
              </a:ext>
            </a:extLst>
          </p:cNvPr>
          <p:cNvSpPr>
            <a:spLocks noGrp="1"/>
          </p:cNvSpPr>
          <p:nvPr>
            <p:ph type="body" sz="quarter" idx="95" hasCustomPrompt="1"/>
          </p:nvPr>
        </p:nvSpPr>
        <p:spPr>
          <a:xfrm>
            <a:off x="8352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95" name="NameInfo 6">
            <a:extLst>
              <a:ext uri="{FF2B5EF4-FFF2-40B4-BE49-F238E27FC236}">
                <a16:creationId xmlns:a16="http://schemas.microsoft.com/office/drawing/2014/main" id="{01FB991C-1D73-4BD6-85AC-8A0252A081B8}"/>
              </a:ext>
            </a:extLst>
          </p:cNvPr>
          <p:cNvSpPr>
            <a:spLocks noGrp="1"/>
          </p:cNvSpPr>
          <p:nvPr>
            <p:ph type="body" sz="quarter" idx="96" hasCustomPrompt="1"/>
          </p:nvPr>
        </p:nvSpPr>
        <p:spPr>
          <a:xfrm>
            <a:off x="8352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6" name="Picture  5">
            <a:extLst>
              <a:ext uri="{FF2B5EF4-FFF2-40B4-BE49-F238E27FC236}">
                <a16:creationId xmlns:a16="http://schemas.microsoft.com/office/drawing/2014/main" id="{8D14E128-7192-4B12-A2AC-28AE53D3E499}"/>
              </a:ext>
            </a:extLst>
          </p:cNvPr>
          <p:cNvSpPr>
            <a:spLocks noGrp="1"/>
          </p:cNvSpPr>
          <p:nvPr>
            <p:ph type="pic" sz="quarter" idx="18"/>
          </p:nvPr>
        </p:nvSpPr>
        <p:spPr>
          <a:xfrm>
            <a:off x="6840000" y="1998000"/>
            <a:ext cx="1296000" cy="1296000"/>
          </a:xfrm>
        </p:spPr>
        <p:txBody>
          <a:bodyPr/>
          <a:lstStyle/>
          <a:p>
            <a:r>
              <a:rPr lang="en-GB"/>
              <a:t>Bild durch Klicken auf Symbol hinzufügen</a:t>
            </a:r>
            <a:endParaRPr lang="en-GB" dirty="0"/>
          </a:p>
        </p:txBody>
      </p:sp>
      <p:sp>
        <p:nvSpPr>
          <p:cNvPr id="92" name="ContactInfo 5">
            <a:extLst>
              <a:ext uri="{FF2B5EF4-FFF2-40B4-BE49-F238E27FC236}">
                <a16:creationId xmlns:a16="http://schemas.microsoft.com/office/drawing/2014/main" id="{36DFAFD8-E41A-490E-B8C0-A6C3FA8B0BB9}"/>
              </a:ext>
            </a:extLst>
          </p:cNvPr>
          <p:cNvSpPr>
            <a:spLocks noGrp="1"/>
          </p:cNvSpPr>
          <p:nvPr>
            <p:ph type="body" sz="quarter" idx="93" hasCustomPrompt="1"/>
          </p:nvPr>
        </p:nvSpPr>
        <p:spPr>
          <a:xfrm>
            <a:off x="6840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93" name="NameInfo 5">
            <a:extLst>
              <a:ext uri="{FF2B5EF4-FFF2-40B4-BE49-F238E27FC236}">
                <a16:creationId xmlns:a16="http://schemas.microsoft.com/office/drawing/2014/main" id="{37A644A4-875A-49E4-8898-26002603D1AF}"/>
              </a:ext>
            </a:extLst>
          </p:cNvPr>
          <p:cNvSpPr>
            <a:spLocks noGrp="1"/>
          </p:cNvSpPr>
          <p:nvPr>
            <p:ph type="body" sz="quarter" idx="94" hasCustomPrompt="1"/>
          </p:nvPr>
        </p:nvSpPr>
        <p:spPr>
          <a:xfrm>
            <a:off x="6840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5" name="Picture 4">
            <a:extLst>
              <a:ext uri="{FF2B5EF4-FFF2-40B4-BE49-F238E27FC236}">
                <a16:creationId xmlns:a16="http://schemas.microsoft.com/office/drawing/2014/main" id="{A239C1AD-3FE3-4EC0-A36A-55B11B874AF7}"/>
              </a:ext>
            </a:extLst>
          </p:cNvPr>
          <p:cNvSpPr>
            <a:spLocks noGrp="1"/>
          </p:cNvSpPr>
          <p:nvPr>
            <p:ph type="pic" sz="quarter" idx="17"/>
          </p:nvPr>
        </p:nvSpPr>
        <p:spPr>
          <a:xfrm>
            <a:off x="5328000" y="1998000"/>
            <a:ext cx="1296000" cy="1296000"/>
          </a:xfrm>
        </p:spPr>
        <p:txBody>
          <a:bodyPr/>
          <a:lstStyle/>
          <a:p>
            <a:r>
              <a:rPr lang="en-GB"/>
              <a:t>Bild durch Klicken auf Symbol hinzufügen</a:t>
            </a:r>
            <a:endParaRPr lang="en-GB" dirty="0"/>
          </a:p>
        </p:txBody>
      </p:sp>
      <p:sp>
        <p:nvSpPr>
          <p:cNvPr id="90" name="ContactInfo 4">
            <a:extLst>
              <a:ext uri="{FF2B5EF4-FFF2-40B4-BE49-F238E27FC236}">
                <a16:creationId xmlns:a16="http://schemas.microsoft.com/office/drawing/2014/main" id="{90B6CC64-B5C0-4326-BFEF-CBB60ADFA05B}"/>
              </a:ext>
            </a:extLst>
          </p:cNvPr>
          <p:cNvSpPr>
            <a:spLocks noGrp="1"/>
          </p:cNvSpPr>
          <p:nvPr>
            <p:ph type="body" sz="quarter" idx="91" hasCustomPrompt="1"/>
          </p:nvPr>
        </p:nvSpPr>
        <p:spPr>
          <a:xfrm>
            <a:off x="5328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91" name="NameInfo 4">
            <a:extLst>
              <a:ext uri="{FF2B5EF4-FFF2-40B4-BE49-F238E27FC236}">
                <a16:creationId xmlns:a16="http://schemas.microsoft.com/office/drawing/2014/main" id="{0446A2FB-07B1-4023-BB35-528BB455BACF}"/>
              </a:ext>
            </a:extLst>
          </p:cNvPr>
          <p:cNvSpPr>
            <a:spLocks noGrp="1"/>
          </p:cNvSpPr>
          <p:nvPr>
            <p:ph type="body" sz="quarter" idx="92" hasCustomPrompt="1"/>
          </p:nvPr>
        </p:nvSpPr>
        <p:spPr>
          <a:xfrm>
            <a:off x="5328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4" name="Picture  3">
            <a:extLst>
              <a:ext uri="{FF2B5EF4-FFF2-40B4-BE49-F238E27FC236}">
                <a16:creationId xmlns:a16="http://schemas.microsoft.com/office/drawing/2014/main" id="{EABA6203-ADDA-4BA5-A8A8-F5A351C4D1D7}"/>
              </a:ext>
            </a:extLst>
          </p:cNvPr>
          <p:cNvSpPr>
            <a:spLocks noGrp="1"/>
          </p:cNvSpPr>
          <p:nvPr>
            <p:ph type="pic" sz="quarter" idx="16"/>
          </p:nvPr>
        </p:nvSpPr>
        <p:spPr>
          <a:xfrm>
            <a:off x="3816000" y="1998000"/>
            <a:ext cx="1296000" cy="1296000"/>
          </a:xfrm>
        </p:spPr>
        <p:txBody>
          <a:bodyPr/>
          <a:lstStyle/>
          <a:p>
            <a:r>
              <a:rPr lang="en-GB"/>
              <a:t>Bild durch Klicken auf Symbol hinzufügen</a:t>
            </a:r>
            <a:endParaRPr lang="en-GB" dirty="0"/>
          </a:p>
        </p:txBody>
      </p:sp>
      <p:sp>
        <p:nvSpPr>
          <p:cNvPr id="88" name="ContactInfo 3">
            <a:extLst>
              <a:ext uri="{FF2B5EF4-FFF2-40B4-BE49-F238E27FC236}">
                <a16:creationId xmlns:a16="http://schemas.microsoft.com/office/drawing/2014/main" id="{41314D43-77A3-4F8D-B0D0-B091E36424A1}"/>
              </a:ext>
            </a:extLst>
          </p:cNvPr>
          <p:cNvSpPr>
            <a:spLocks noGrp="1"/>
          </p:cNvSpPr>
          <p:nvPr>
            <p:ph type="body" sz="quarter" idx="89" hasCustomPrompt="1"/>
          </p:nvPr>
        </p:nvSpPr>
        <p:spPr>
          <a:xfrm>
            <a:off x="3816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89" name="NameInfo 3">
            <a:extLst>
              <a:ext uri="{FF2B5EF4-FFF2-40B4-BE49-F238E27FC236}">
                <a16:creationId xmlns:a16="http://schemas.microsoft.com/office/drawing/2014/main" id="{97EEA84F-A271-4228-9CCC-D01D8C22FDBE}"/>
              </a:ext>
            </a:extLst>
          </p:cNvPr>
          <p:cNvSpPr>
            <a:spLocks noGrp="1"/>
          </p:cNvSpPr>
          <p:nvPr>
            <p:ph type="body" sz="quarter" idx="90" hasCustomPrompt="1"/>
          </p:nvPr>
        </p:nvSpPr>
        <p:spPr>
          <a:xfrm>
            <a:off x="3816628"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3" name="Picture 2">
            <a:extLst>
              <a:ext uri="{FF2B5EF4-FFF2-40B4-BE49-F238E27FC236}">
                <a16:creationId xmlns:a16="http://schemas.microsoft.com/office/drawing/2014/main" id="{9D478E91-4757-49DA-B39F-CCA8B64F302E}"/>
              </a:ext>
            </a:extLst>
          </p:cNvPr>
          <p:cNvSpPr>
            <a:spLocks noGrp="1"/>
          </p:cNvSpPr>
          <p:nvPr>
            <p:ph type="pic" sz="quarter" idx="15"/>
          </p:nvPr>
        </p:nvSpPr>
        <p:spPr>
          <a:xfrm>
            <a:off x="2304000" y="1998000"/>
            <a:ext cx="1296000" cy="1296000"/>
          </a:xfrm>
        </p:spPr>
        <p:txBody>
          <a:bodyPr/>
          <a:lstStyle/>
          <a:p>
            <a:r>
              <a:rPr lang="en-GB"/>
              <a:t>Bild durch Klicken auf Symbol hinzufügen</a:t>
            </a:r>
            <a:endParaRPr lang="en-GB" dirty="0"/>
          </a:p>
        </p:txBody>
      </p:sp>
      <p:sp>
        <p:nvSpPr>
          <p:cNvPr id="86" name="ContactInfo 2">
            <a:extLst>
              <a:ext uri="{FF2B5EF4-FFF2-40B4-BE49-F238E27FC236}">
                <a16:creationId xmlns:a16="http://schemas.microsoft.com/office/drawing/2014/main" id="{56B929AC-E2C1-41C2-AA32-88AECEEA1B27}"/>
              </a:ext>
            </a:extLst>
          </p:cNvPr>
          <p:cNvSpPr>
            <a:spLocks noGrp="1"/>
          </p:cNvSpPr>
          <p:nvPr>
            <p:ph type="body" sz="quarter" idx="87" hasCustomPrompt="1"/>
          </p:nvPr>
        </p:nvSpPr>
        <p:spPr>
          <a:xfrm>
            <a:off x="2304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87" name="NameInfo 2">
            <a:extLst>
              <a:ext uri="{FF2B5EF4-FFF2-40B4-BE49-F238E27FC236}">
                <a16:creationId xmlns:a16="http://schemas.microsoft.com/office/drawing/2014/main" id="{B9E6060A-72BD-4366-BCD7-2E4A2CF99AD0}"/>
              </a:ext>
            </a:extLst>
          </p:cNvPr>
          <p:cNvSpPr>
            <a:spLocks noGrp="1"/>
          </p:cNvSpPr>
          <p:nvPr>
            <p:ph type="body" sz="quarter" idx="88" hasCustomPrompt="1"/>
          </p:nvPr>
        </p:nvSpPr>
        <p:spPr>
          <a:xfrm>
            <a:off x="2304628"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92000" y="1998000"/>
            <a:ext cx="1296000" cy="1296000"/>
          </a:xfrm>
        </p:spPr>
        <p:txBody>
          <a:bodyPr/>
          <a:lstStyle/>
          <a:p>
            <a:r>
              <a:rPr lang="en-GB"/>
              <a:t>Bild durch Klicken auf Symbol hinzufügen</a:t>
            </a:r>
            <a:endParaRPr lang="en-GB" dirty="0"/>
          </a:p>
        </p:txBody>
      </p:sp>
      <p:sp>
        <p:nvSpPr>
          <p:cNvPr id="85" name="ContactInfo 1">
            <a:extLst>
              <a:ext uri="{FF2B5EF4-FFF2-40B4-BE49-F238E27FC236}">
                <a16:creationId xmlns:a16="http://schemas.microsoft.com/office/drawing/2014/main" id="{11036C8D-DED9-4762-8518-28AEAF728A70}"/>
              </a:ext>
            </a:extLst>
          </p:cNvPr>
          <p:cNvSpPr>
            <a:spLocks noGrp="1"/>
          </p:cNvSpPr>
          <p:nvPr>
            <p:ph type="body" sz="quarter" idx="86" hasCustomPrompt="1"/>
          </p:nvPr>
        </p:nvSpPr>
        <p:spPr>
          <a:xfrm>
            <a:off x="791999"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21" name="NameInfo 1">
            <a:extLst>
              <a:ext uri="{FF2B5EF4-FFF2-40B4-BE49-F238E27FC236}">
                <a16:creationId xmlns:a16="http://schemas.microsoft.com/office/drawing/2014/main" id="{4F869E32-81BB-4714-B268-026B0D0547C6}"/>
              </a:ext>
            </a:extLst>
          </p:cNvPr>
          <p:cNvSpPr>
            <a:spLocks noGrp="1"/>
          </p:cNvSpPr>
          <p:nvPr>
            <p:ph type="body" sz="quarter" idx="22" hasCustomPrompt="1"/>
          </p:nvPr>
        </p:nvSpPr>
        <p:spPr>
          <a:xfrm>
            <a:off x="792627"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77" name="TW Bar">
            <a:extLst>
              <a:ext uri="{FF2B5EF4-FFF2-40B4-BE49-F238E27FC236}">
                <a16:creationId xmlns:a16="http://schemas.microsoft.com/office/drawing/2014/main" id="{F341A645-4F05-4684-AF7B-B92E8F8B594B}"/>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1566250606"/>
      </p:ext>
    </p:extLst>
  </p:cSld>
  <p:clrMapOvr>
    <a:masterClrMapping/>
  </p:clrMapOvr>
  <p:extLst mod="1">
    <p:ext uri="{DCECCB84-F9BA-43D5-87BE-67443E8EF086}">
      <p15:sldGuideLst xmlns:p15="http://schemas.microsoft.com/office/powerpoint/2012/main">
        <p15:guide id="23" pos="1314" userDrawn="1">
          <p15:clr>
            <a:srgbClr val="FBAE40"/>
          </p15:clr>
        </p15:guide>
        <p15:guide id="24" pos="1446" userDrawn="1">
          <p15:clr>
            <a:srgbClr val="FBAE40"/>
          </p15:clr>
        </p15:guide>
        <p15:guide id="25" pos="2406" userDrawn="1">
          <p15:clr>
            <a:srgbClr val="FBAE40"/>
          </p15:clr>
        </p15:guide>
        <p15:guide id="26" pos="2274" userDrawn="1">
          <p15:clr>
            <a:srgbClr val="FBAE40"/>
          </p15:clr>
        </p15:guide>
        <p15:guide id="27" pos="3222" userDrawn="1">
          <p15:clr>
            <a:srgbClr val="FBAE40"/>
          </p15:clr>
        </p15:guide>
        <p15:guide id="28" pos="5124" userDrawn="1">
          <p15:clr>
            <a:srgbClr val="FBAE40"/>
          </p15:clr>
        </p15:guide>
        <p15:guide id="29" pos="5256" userDrawn="1">
          <p15:clr>
            <a:srgbClr val="FBAE40"/>
          </p15:clr>
        </p15:guide>
        <p15:guide id="30" pos="6071" userDrawn="1">
          <p15:clr>
            <a:srgbClr val="FBAE40"/>
          </p15:clr>
        </p15:guide>
        <p15:guide id="31" pos="6210" userDrawn="1">
          <p15:clr>
            <a:srgbClr val="FBAE40"/>
          </p15:clr>
        </p15:guide>
        <p15:guide id="32" pos="7020" userDrawn="1">
          <p15:clr>
            <a:srgbClr val="FBAE40"/>
          </p15:clr>
        </p15:guide>
        <p15:guide id="33" pos="7164" userDrawn="1">
          <p15:clr>
            <a:srgbClr val="FBAE40"/>
          </p15:clr>
        </p15:guide>
        <p15:guide id="34" orient="horz" pos="3696" userDrawn="1">
          <p15:clr>
            <a:srgbClr val="FBAE40"/>
          </p15:clr>
        </p15:guide>
        <p15:guide id="35" pos="3348" userDrawn="1">
          <p15:clr>
            <a:srgbClr val="FBAE40"/>
          </p15:clr>
        </p15:guide>
        <p15:guide id="36" pos="4176" userDrawn="1">
          <p15:clr>
            <a:srgbClr val="FBAE40"/>
          </p15:clr>
        </p15:guide>
        <p15:guide id="37" pos="4301" userDrawn="1">
          <p15:clr>
            <a:srgbClr val="FBAE40"/>
          </p15:clr>
        </p15:guide>
        <p15:guide id="38" orient="horz" pos="2835" userDrawn="1">
          <p15:clr>
            <a:srgbClr val="FBAE40"/>
          </p15:clr>
        </p15:guide>
        <p15:guide id="39" orient="horz" pos="258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V">
    <p:spTree>
      <p:nvGrpSpPr>
        <p:cNvPr id="1" name=""/>
        <p:cNvGrpSpPr/>
        <p:nvPr/>
      </p:nvGrpSpPr>
      <p:grpSpPr>
        <a:xfrm>
          <a:off x="0" y="0"/>
          <a:ext cx="0" cy="0"/>
          <a:chOff x="0" y="0"/>
          <a:chExt cx="0" cy="0"/>
        </a:xfrm>
      </p:grpSpPr>
      <p:sp>
        <p:nvSpPr>
          <p:cNvPr id="8" name="BackgroundPanel">
            <a:extLst>
              <a:ext uri="{FF2B5EF4-FFF2-40B4-BE49-F238E27FC236}">
                <a16:creationId xmlns:a16="http://schemas.microsoft.com/office/drawing/2014/main" id="{528135D9-AA2E-40E5-BE7F-5DA0D2690386}"/>
              </a:ext>
            </a:extLst>
          </p:cNvPr>
          <p:cNvSpPr/>
          <p:nvPr/>
        </p:nvSpPr>
        <p:spPr>
          <a:xfrm>
            <a:off x="8892000" y="1"/>
            <a:ext cx="45468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6" name="Slide Number">
            <a:extLst>
              <a:ext uri="{FF2B5EF4-FFF2-40B4-BE49-F238E27FC236}">
                <a16:creationId xmlns:a16="http://schemas.microsoft.com/office/drawing/2014/main" id="{E69AC5CE-04B4-4110-BBBD-47BF9D0BE5AB}"/>
              </a:ext>
            </a:extLst>
          </p:cNvPr>
          <p:cNvSpPr>
            <a:spLocks noGrp="1"/>
          </p:cNvSpPr>
          <p:nvPr>
            <p:ph type="sldNum" sz="quarter" idx="20"/>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17" name="Footer">
            <a:extLst>
              <a:ext uri="{FF2B5EF4-FFF2-40B4-BE49-F238E27FC236}">
                <a16:creationId xmlns:a16="http://schemas.microsoft.com/office/drawing/2014/main" id="{B4F4416E-8A9A-4201-92EB-2B02476B2123}"/>
              </a:ext>
            </a:extLst>
          </p:cNvPr>
          <p:cNvSpPr>
            <a:spLocks noGrp="1"/>
          </p:cNvSpPr>
          <p:nvPr>
            <p:ph type="ftr" sz="quarter" idx="21"/>
          </p:nvPr>
        </p:nvSpPr>
        <p:spPr>
          <a:xfrm>
            <a:off x="-1" y="7074000"/>
            <a:ext cx="8589964" cy="180000"/>
          </a:xfrm>
        </p:spPr>
        <p:txBody>
          <a:bodyPr/>
          <a:lstStyle/>
          <a:p>
            <a:r>
              <a:rPr lang="en-GB" dirty="0"/>
              <a:t>Private and Confidential</a:t>
            </a:r>
          </a:p>
        </p:txBody>
      </p:sp>
      <p:cxnSp>
        <p:nvCxnSpPr>
          <p:cNvPr id="18" name="Footer Separator">
            <a:extLst>
              <a:ext uri="{FF2B5EF4-FFF2-40B4-BE49-F238E27FC236}">
                <a16:creationId xmlns:a16="http://schemas.microsoft.com/office/drawing/2014/main" id="{7C780A74-1633-4B44-9EFE-B421EAA872FB}"/>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W Logo">
            <a:extLst>
              <a:ext uri="{FF2B5EF4-FFF2-40B4-BE49-F238E27FC236}">
                <a16:creationId xmlns:a16="http://schemas.microsoft.com/office/drawing/2014/main" id="{117E0EAE-7688-499D-AE73-9A49CA16B90A}"/>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20" name="ContactDetails">
            <a:extLst>
              <a:ext uri="{FF2B5EF4-FFF2-40B4-BE49-F238E27FC236}">
                <a16:creationId xmlns:a16="http://schemas.microsoft.com/office/drawing/2014/main" id="{D2F36320-435E-4CE1-855F-C7E96DD77C9D}"/>
              </a:ext>
            </a:extLst>
          </p:cNvPr>
          <p:cNvSpPr>
            <a:spLocks noGrp="1"/>
          </p:cNvSpPr>
          <p:nvPr>
            <p:ph sz="quarter" idx="18" hasCustomPrompt="1"/>
          </p:nvPr>
        </p:nvSpPr>
        <p:spPr>
          <a:xfrm>
            <a:off x="9201599" y="5940000"/>
            <a:ext cx="3470400" cy="432000"/>
          </a:xfrm>
        </p:spPr>
        <p:txBody>
          <a:bodyPr/>
          <a:lstStyle>
            <a:lvl1pPr>
              <a:spcBef>
                <a:spcPts val="0"/>
              </a:spcBef>
              <a:spcAft>
                <a:spcPts val="0"/>
              </a:spcAft>
              <a:defRPr sz="1400" b="0">
                <a:solidFill>
                  <a:schemeClr val="bg1"/>
                </a:solidFill>
              </a:defRPr>
            </a:lvl1pPr>
            <a:lvl2pPr>
              <a:defRPr sz="1006">
                <a:solidFill>
                  <a:schemeClr val="bg1"/>
                </a:solidFill>
              </a:defRPr>
            </a:lvl2pPr>
            <a:lvl3pPr>
              <a:defRPr sz="1006">
                <a:solidFill>
                  <a:schemeClr val="bg1"/>
                </a:solidFill>
              </a:defRPr>
            </a:lvl3pPr>
            <a:lvl4pPr>
              <a:defRPr sz="1006">
                <a:solidFill>
                  <a:schemeClr val="bg1"/>
                </a:solidFill>
              </a:defRPr>
            </a:lvl4pPr>
            <a:lvl5pPr>
              <a:defRPr sz="1006">
                <a:solidFill>
                  <a:schemeClr val="bg1"/>
                </a:solidFill>
              </a:defRPr>
            </a:lvl5pPr>
          </a:lstStyle>
          <a:p>
            <a:pPr lvl="0"/>
            <a:r>
              <a:rPr lang="en-GB" dirty="0"/>
              <a:t>[Phone Number</a:t>
            </a:r>
            <a:br>
              <a:rPr lang="en-GB" dirty="0"/>
            </a:br>
            <a:r>
              <a:rPr lang="en-GB" dirty="0"/>
              <a:t>Email]</a:t>
            </a:r>
          </a:p>
        </p:txBody>
      </p:sp>
      <p:sp>
        <p:nvSpPr>
          <p:cNvPr id="19" name="JobTitle">
            <a:extLst>
              <a:ext uri="{FF2B5EF4-FFF2-40B4-BE49-F238E27FC236}">
                <a16:creationId xmlns:a16="http://schemas.microsoft.com/office/drawing/2014/main" id="{AC9D004A-001D-42AC-9B8B-0594E5EA155D}"/>
              </a:ext>
            </a:extLst>
          </p:cNvPr>
          <p:cNvSpPr>
            <a:spLocks noGrp="1"/>
          </p:cNvSpPr>
          <p:nvPr>
            <p:ph sz="quarter" idx="17" hasCustomPrompt="1"/>
          </p:nvPr>
        </p:nvSpPr>
        <p:spPr>
          <a:xfrm>
            <a:off x="9201599" y="5400000"/>
            <a:ext cx="3470400" cy="432000"/>
          </a:xfrm>
        </p:spPr>
        <p:txBody>
          <a:bodyPr/>
          <a:lstStyle>
            <a:lvl1pPr>
              <a:spcBef>
                <a:spcPts val="0"/>
              </a:spcBef>
              <a:spcAft>
                <a:spcPts val="0"/>
              </a:spcAft>
              <a:defRPr sz="1400" b="0">
                <a:solidFill>
                  <a:schemeClr val="bg1"/>
                </a:solidFill>
              </a:defRPr>
            </a:lvl1pPr>
            <a:lvl2pPr>
              <a:defRPr sz="1257">
                <a:solidFill>
                  <a:schemeClr val="bg1"/>
                </a:solidFill>
              </a:defRPr>
            </a:lvl2pPr>
            <a:lvl3pPr>
              <a:defRPr sz="1257">
                <a:solidFill>
                  <a:schemeClr val="bg1"/>
                </a:solidFill>
              </a:defRPr>
            </a:lvl3pPr>
            <a:lvl4pPr>
              <a:defRPr sz="1257">
                <a:solidFill>
                  <a:schemeClr val="bg1"/>
                </a:solidFill>
              </a:defRPr>
            </a:lvl4pPr>
            <a:lvl5pPr>
              <a:defRPr sz="1257">
                <a:solidFill>
                  <a:schemeClr val="bg1"/>
                </a:solidFill>
              </a:defRPr>
            </a:lvl5pPr>
          </a:lstStyle>
          <a:p>
            <a:pPr lvl="0"/>
            <a:r>
              <a:rPr lang="en-GB" dirty="0"/>
              <a:t>[Title</a:t>
            </a:r>
            <a:br>
              <a:rPr lang="en-GB" dirty="0"/>
            </a:br>
            <a:r>
              <a:rPr lang="en-GB" dirty="0"/>
              <a:t>Office, Country]</a:t>
            </a:r>
          </a:p>
        </p:txBody>
      </p:sp>
      <p:sp>
        <p:nvSpPr>
          <p:cNvPr id="13" name="Name">
            <a:extLst>
              <a:ext uri="{FF2B5EF4-FFF2-40B4-BE49-F238E27FC236}">
                <a16:creationId xmlns:a16="http://schemas.microsoft.com/office/drawing/2014/main" id="{CAACDEE5-B6EE-4CE3-BCAD-A4D9A2A8FED7}"/>
              </a:ext>
            </a:extLst>
          </p:cNvPr>
          <p:cNvSpPr>
            <a:spLocks noGrp="1"/>
          </p:cNvSpPr>
          <p:nvPr>
            <p:ph sz="quarter" idx="13" hasCustomPrompt="1"/>
          </p:nvPr>
        </p:nvSpPr>
        <p:spPr>
          <a:xfrm>
            <a:off x="9201599" y="4774515"/>
            <a:ext cx="3470400" cy="504000"/>
          </a:xfrm>
        </p:spPr>
        <p:txBody>
          <a:bodyPr/>
          <a:lstStyle>
            <a:lvl1pPr>
              <a:spcBef>
                <a:spcPts val="0"/>
              </a:spcBef>
              <a:spcAft>
                <a:spcPts val="0"/>
              </a:spcAft>
              <a:defRPr sz="1600" b="1">
                <a:solidFill>
                  <a:schemeClr val="bg1"/>
                </a:solidFill>
              </a:defRPr>
            </a:lvl1pPr>
            <a:lvl2pPr>
              <a:defRPr sz="1508">
                <a:solidFill>
                  <a:schemeClr val="bg1"/>
                </a:solidFill>
              </a:defRPr>
            </a:lvl2pPr>
            <a:lvl3pPr>
              <a:defRPr sz="1508">
                <a:solidFill>
                  <a:schemeClr val="bg1"/>
                </a:solidFill>
              </a:defRPr>
            </a:lvl3pPr>
            <a:lvl4pPr>
              <a:defRPr sz="1508">
                <a:solidFill>
                  <a:schemeClr val="bg1"/>
                </a:solidFill>
              </a:defRPr>
            </a:lvl4pPr>
            <a:lvl5pPr>
              <a:defRPr sz="1508">
                <a:solidFill>
                  <a:schemeClr val="bg1"/>
                </a:solidFill>
              </a:defRPr>
            </a:lvl5pPr>
          </a:lstStyle>
          <a:p>
            <a:pPr lvl="0"/>
            <a:r>
              <a:rPr lang="en-GB" dirty="0"/>
              <a:t>[First name</a:t>
            </a:r>
            <a:br>
              <a:rPr lang="en-GB" dirty="0"/>
            </a:br>
            <a:r>
              <a:rPr lang="en-GB" dirty="0"/>
              <a:t>Surname]</a:t>
            </a:r>
          </a:p>
        </p:txBody>
      </p:sp>
      <p:sp>
        <p:nvSpPr>
          <p:cNvPr id="12" name="Picture 1">
            <a:extLst>
              <a:ext uri="{FF2B5EF4-FFF2-40B4-BE49-F238E27FC236}">
                <a16:creationId xmlns:a16="http://schemas.microsoft.com/office/drawing/2014/main" id="{B6B312BD-C600-441A-8CA3-70C8219F7403}"/>
              </a:ext>
            </a:extLst>
          </p:cNvPr>
          <p:cNvSpPr>
            <a:spLocks noGrp="1"/>
          </p:cNvSpPr>
          <p:nvPr>
            <p:ph type="pic" sz="quarter" idx="15"/>
          </p:nvPr>
        </p:nvSpPr>
        <p:spPr>
          <a:xfrm>
            <a:off x="8892000" y="0"/>
            <a:ext cx="4546800" cy="4546800"/>
          </a:xfrm>
        </p:spPr>
        <p:txBody>
          <a:bodyPr/>
          <a:lstStyle/>
          <a:p>
            <a:r>
              <a:rPr lang="en-GB"/>
              <a:t>Bild durch Klicken auf Symbol hinzufügen</a:t>
            </a:r>
            <a:endParaRPr lang="en-GB" dirty="0"/>
          </a:p>
        </p:txBody>
      </p:sp>
      <p:sp>
        <p:nvSpPr>
          <p:cNvPr id="16" name="Content 2">
            <a:extLst>
              <a:ext uri="{FF2B5EF4-FFF2-40B4-BE49-F238E27FC236}">
                <a16:creationId xmlns:a16="http://schemas.microsoft.com/office/drawing/2014/main" id="{E31809CD-189A-4C73-BD86-D3164A76CBD5}"/>
              </a:ext>
            </a:extLst>
          </p:cNvPr>
          <p:cNvSpPr>
            <a:spLocks noGrp="1"/>
          </p:cNvSpPr>
          <p:nvPr>
            <p:ph sz="quarter" idx="16" hasCustomPrompt="1"/>
          </p:nvPr>
        </p:nvSpPr>
        <p:spPr>
          <a:xfrm>
            <a:off x="4842000" y="1998000"/>
            <a:ext cx="3744000" cy="4698076"/>
          </a:xfrm>
        </p:spPr>
        <p:txBody>
          <a:bodyPr/>
          <a:lstStyle>
            <a:lvl1pPr>
              <a:defRPr/>
            </a:lvl1pPr>
          </a:lstStyle>
          <a:p>
            <a:pPr lvl="0"/>
            <a:r>
              <a:rPr lang="en-GB" dirty="0"/>
              <a:t>Click to edit quotes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7999"/>
            <a:ext cx="3744000" cy="4698075"/>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5" name="Title">
            <a:extLst>
              <a:ext uri="{FF2B5EF4-FFF2-40B4-BE49-F238E27FC236}">
                <a16:creationId xmlns:a16="http://schemas.microsoft.com/office/drawing/2014/main" id="{870B2E52-323E-4751-9F40-F78381772765}"/>
              </a:ext>
            </a:extLst>
          </p:cNvPr>
          <p:cNvSpPr>
            <a:spLocks noGrp="1"/>
          </p:cNvSpPr>
          <p:nvPr>
            <p:ph type="title" hasCustomPrompt="1"/>
          </p:nvPr>
        </p:nvSpPr>
        <p:spPr>
          <a:xfrm>
            <a:off x="792000" y="630000"/>
            <a:ext cx="7794000" cy="774000"/>
          </a:xfrm>
        </p:spPr>
        <p:txBody>
          <a:bodyPr/>
          <a:lstStyle/>
          <a:p>
            <a:r>
              <a:rPr lang="en-GB" dirty="0"/>
              <a:t>Click to </a:t>
            </a:r>
            <a:r>
              <a:rPr lang="en-GB"/>
              <a:t>add title</a:t>
            </a:r>
            <a:endParaRPr lang="en-GB" dirty="0"/>
          </a:p>
        </p:txBody>
      </p:sp>
      <p:sp>
        <p:nvSpPr>
          <p:cNvPr id="15" name="TW Bar">
            <a:extLst>
              <a:ext uri="{FF2B5EF4-FFF2-40B4-BE49-F238E27FC236}">
                <a16:creationId xmlns:a16="http://schemas.microsoft.com/office/drawing/2014/main" id="{1DB0F4DC-50CC-4F59-9135-4669F858449A}"/>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832729374"/>
      </p:ext>
    </p:extLst>
  </p:cSld>
  <p:clrMapOvr>
    <a:masterClrMapping/>
  </p:clrMapOvr>
  <p:extLst mod="1">
    <p:ext uri="{DCECCB84-F9BA-43D5-87BE-67443E8EF086}">
      <p15:sldGuideLst xmlns:p15="http://schemas.microsoft.com/office/powerpoint/2012/main">
        <p15:guide id="9" pos="5795" userDrawn="1">
          <p15:clr>
            <a:srgbClr val="FBAE40"/>
          </p15:clr>
        </p15:guide>
        <p15:guide id="10" pos="5411" userDrawn="1">
          <p15:clr>
            <a:srgbClr val="FBAE40"/>
          </p15:clr>
        </p15:guide>
        <p15:guide id="11" pos="2857" userDrawn="1">
          <p15:clr>
            <a:srgbClr val="FBAE40"/>
          </p15:clr>
        </p15:guide>
        <p15:guide id="12" pos="3051" userDrawn="1">
          <p15:clr>
            <a:srgbClr val="FBAE40"/>
          </p15:clr>
        </p15:guide>
        <p15:guide id="13" pos="720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pic>
        <p:nvPicPr>
          <p:cNvPr id="6" name="HalfPageImage">
            <a:extLst>
              <a:ext uri="{FF2B5EF4-FFF2-40B4-BE49-F238E27FC236}">
                <a16:creationId xmlns:a16="http://schemas.microsoft.com/office/drawing/2014/main" id="{3E331E10-F256-4466-BA3E-E4D5786D8C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600" r="33600"/>
          <a:stretch/>
        </p:blipFill>
        <p:spPr>
          <a:xfrm>
            <a:off x="8910000" y="0"/>
            <a:ext cx="4536000" cy="7560000"/>
          </a:xfrm>
          <a:prstGeom prst="rect">
            <a:avLst/>
          </a:prstGeom>
        </p:spPr>
      </p:pic>
      <p:sp>
        <p:nvSpPr>
          <p:cNvPr id="10" name="Slide Number">
            <a:extLst>
              <a:ext uri="{FF2B5EF4-FFF2-40B4-BE49-F238E27FC236}">
                <a16:creationId xmlns:a16="http://schemas.microsoft.com/office/drawing/2014/main" id="{6A0A2339-0032-461E-8F53-98F62253DC62}"/>
              </a:ext>
            </a:extLst>
          </p:cNvPr>
          <p:cNvSpPr>
            <a:spLocks noGrp="1"/>
          </p:cNvSpPr>
          <p:nvPr>
            <p:ph type="sldNum" sz="quarter" idx="11"/>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2" name="Footer">
            <a:extLst>
              <a:ext uri="{FF2B5EF4-FFF2-40B4-BE49-F238E27FC236}">
                <a16:creationId xmlns:a16="http://schemas.microsoft.com/office/drawing/2014/main" id="{0545255B-8981-409D-AC72-496970444CCB}"/>
              </a:ext>
            </a:extLst>
          </p:cNvPr>
          <p:cNvSpPr>
            <a:spLocks noGrp="1"/>
          </p:cNvSpPr>
          <p:nvPr>
            <p:ph type="ftr" sz="quarter" idx="12"/>
          </p:nvPr>
        </p:nvSpPr>
        <p:spPr>
          <a:xfrm>
            <a:off x="-1" y="7074000"/>
            <a:ext cx="8909997" cy="180000"/>
          </a:xfrm>
        </p:spPr>
        <p:txBody>
          <a:bodyPr/>
          <a:lstStyle/>
          <a:p>
            <a:r>
              <a:rPr lang="en-GB" dirty="0"/>
              <a:t>Private and Confidential</a:t>
            </a:r>
          </a:p>
        </p:txBody>
      </p:sp>
      <p:cxnSp>
        <p:nvCxnSpPr>
          <p:cNvPr id="5" name="Footer Separator">
            <a:extLst>
              <a:ext uri="{FF2B5EF4-FFF2-40B4-BE49-F238E27FC236}">
                <a16:creationId xmlns:a16="http://schemas.microsoft.com/office/drawing/2014/main" id="{263EA031-BA33-4AAF-8609-416F419AC567}"/>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W Logo">
            <a:extLst>
              <a:ext uri="{FF2B5EF4-FFF2-40B4-BE49-F238E27FC236}">
                <a16:creationId xmlns:a16="http://schemas.microsoft.com/office/drawing/2014/main" id="{2CA43C3F-ECF0-4056-BC68-A9BF95A2F4EA}"/>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graphicFrame>
        <p:nvGraphicFramePr>
          <p:cNvPr id="14" name="NewSlide_TOCTable" hidden="1">
            <a:extLst>
              <a:ext uri="{FF2B5EF4-FFF2-40B4-BE49-F238E27FC236}">
                <a16:creationId xmlns:a16="http://schemas.microsoft.com/office/drawing/2014/main" id="{9E1862F0-4A96-4393-BBE3-3E60B094EA1C}"/>
              </a:ext>
            </a:extLst>
          </p:cNvPr>
          <p:cNvGraphicFramePr>
            <a:graphicFrameLocks/>
          </p:cNvGraphicFramePr>
          <p:nvPr>
            <p:extLst>
              <p:ext uri="{D42A27DB-BD31-4B8C-83A1-F6EECF244321}">
                <p14:modId xmlns:p14="http://schemas.microsoft.com/office/powerpoint/2010/main" val="3050325700"/>
              </p:ext>
            </p:extLst>
          </p:nvPr>
        </p:nvGraphicFramePr>
        <p:xfrm>
          <a:off x="800552" y="2002829"/>
          <a:ext cx="7740000" cy="4377600"/>
        </p:xfrm>
        <a:graphic>
          <a:graphicData uri="http://schemas.openxmlformats.org/drawingml/2006/table">
            <a:tbl>
              <a:tblPr bandRow="1">
                <a:tableStyleId>{2D5ABB26-0587-4C30-8999-92F81FD0307C}</a:tableStyleId>
              </a:tblPr>
              <a:tblGrid>
                <a:gridCol w="540000">
                  <a:extLst>
                    <a:ext uri="{9D8B030D-6E8A-4147-A177-3AD203B41FA5}">
                      <a16:colId xmlns:a16="http://schemas.microsoft.com/office/drawing/2014/main" val="623472955"/>
                    </a:ext>
                  </a:extLst>
                </a:gridCol>
                <a:gridCol w="6624000">
                  <a:extLst>
                    <a:ext uri="{9D8B030D-6E8A-4147-A177-3AD203B41FA5}">
                      <a16:colId xmlns:a16="http://schemas.microsoft.com/office/drawing/2014/main" val="3016899469"/>
                    </a:ext>
                  </a:extLst>
                </a:gridCol>
                <a:gridCol w="576000">
                  <a:extLst>
                    <a:ext uri="{9D8B030D-6E8A-4147-A177-3AD203B41FA5}">
                      <a16:colId xmlns:a16="http://schemas.microsoft.com/office/drawing/2014/main" val="4199035927"/>
                    </a:ext>
                  </a:extLst>
                </a:gridCol>
              </a:tblGrid>
              <a:tr h="370840">
                <a:tc>
                  <a:txBody>
                    <a:bodyPr/>
                    <a:lstStyle/>
                    <a:p>
                      <a:pPr algn="l"/>
                      <a:r>
                        <a:rPr lang="en-GB" sz="2400" b="1" baseline="0" dirty="0">
                          <a:solidFill>
                            <a:schemeClr val="tx1"/>
                          </a:solidFill>
                        </a:rPr>
                        <a:t>1</a:t>
                      </a:r>
                      <a:endParaRPr lang="en-GB" sz="2400" b="1" baseline="0" dirty="0">
                        <a:solidFill>
                          <a:schemeClr val="tx1"/>
                        </a:solidFill>
                        <a:latin typeface="Arial" panose="020B0604020202020204" pitchFamily="34" charset="0"/>
                        <a:cs typeface="Arial" panose="020B0604020202020204" pitchFamily="34" charset="0"/>
                      </a:endParaRPr>
                    </a:p>
                  </a:txBody>
                  <a:tcPr marL="0" marR="14400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first item</a:t>
                      </a:r>
                    </a:p>
                  </a:txBody>
                  <a:tcPr marL="72000" marR="7200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1" baseline="0" dirty="0">
                          <a:solidFill>
                            <a:schemeClr val="tx1"/>
                          </a:solidFill>
                        </a:rPr>
                        <a:t>2</a:t>
                      </a:r>
                      <a:endParaRPr lang="en-GB" sz="2400" b="1" baseline="0" dirty="0">
                        <a:solidFill>
                          <a:schemeClr val="tx1"/>
                        </a:solidFill>
                        <a:latin typeface="Arial" panose="020B0604020202020204" pitchFamily="34" charset="0"/>
                        <a:cs typeface="Arial" panose="020B0604020202020204" pitchFamily="34" charset="0"/>
                      </a:endParaRP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second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3</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third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4</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fourth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5</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fifth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6</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sixth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7</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seventh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8</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eighth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9</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ninth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10</a:t>
                      </a:r>
                    </a:p>
                  </a:txBody>
                  <a:tcPr marL="0" marR="144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tenth item</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72000" marR="72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407672"/>
                  </a:ext>
                </a:extLst>
              </a:tr>
            </a:tbl>
          </a:graphicData>
        </a:graphic>
      </p:graphicFrame>
      <p:sp>
        <p:nvSpPr>
          <p:cNvPr id="3" name="Title">
            <a:extLst>
              <a:ext uri="{FF2B5EF4-FFF2-40B4-BE49-F238E27FC236}">
                <a16:creationId xmlns:a16="http://schemas.microsoft.com/office/drawing/2014/main" id="{B9C3E19C-C1E7-44C1-83A9-CCA59E878572}"/>
              </a:ext>
            </a:extLst>
          </p:cNvPr>
          <p:cNvSpPr>
            <a:spLocks noGrp="1"/>
          </p:cNvSpPr>
          <p:nvPr>
            <p:ph type="title" hasCustomPrompt="1"/>
          </p:nvPr>
        </p:nvSpPr>
        <p:spPr>
          <a:xfrm>
            <a:off x="792000" y="630000"/>
            <a:ext cx="7794000" cy="774000"/>
          </a:xfrm>
        </p:spPr>
        <p:txBody>
          <a:bodyPr/>
          <a:lstStyle/>
          <a:p>
            <a:r>
              <a:rPr lang="en-GB" dirty="0"/>
              <a:t>Click to </a:t>
            </a:r>
            <a:r>
              <a:rPr lang="en-GB"/>
              <a:t>add title</a:t>
            </a:r>
            <a:endParaRPr lang="en-GB" dirty="0"/>
          </a:p>
        </p:txBody>
      </p:sp>
      <p:sp>
        <p:nvSpPr>
          <p:cNvPr id="12" name="TW Bar">
            <a:extLst>
              <a:ext uri="{FF2B5EF4-FFF2-40B4-BE49-F238E27FC236}">
                <a16:creationId xmlns:a16="http://schemas.microsoft.com/office/drawing/2014/main" id="{12DD06E8-815A-45DF-9ABB-60D279D9529F}"/>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708335172"/>
      </p:ext>
    </p:extLst>
  </p:cSld>
  <p:clrMapOvr>
    <a:masterClrMapping/>
  </p:clrMapOvr>
  <p:extLst mod="1">
    <p:ext uri="{DCECCB84-F9BA-43D5-87BE-67443E8EF086}">
      <p15:sldGuideLst xmlns:p15="http://schemas.microsoft.com/office/powerpoint/2012/main">
        <p15:guide id="1" orient="horz" pos="45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x4 Profil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a:xfrm>
            <a:off x="0" y="7074000"/>
            <a:ext cx="8917200" cy="180000"/>
          </a:xfrm>
        </p:spPr>
        <p:txBody>
          <a:bodyPr/>
          <a:lstStyle/>
          <a:p>
            <a:r>
              <a:rPr lang="en-GB" dirty="0"/>
              <a:t>Private and Confidential</a:t>
            </a:r>
          </a:p>
        </p:txBody>
      </p:sp>
      <p:cxnSp>
        <p:nvCxnSpPr>
          <p:cNvPr id="15" name="Footer Separator">
            <a:extLst>
              <a:ext uri="{FF2B5EF4-FFF2-40B4-BE49-F238E27FC236}">
                <a16:creationId xmlns:a16="http://schemas.microsoft.com/office/drawing/2014/main" id="{49FC5BBF-3131-4436-ABBE-E1274616111C}"/>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W Logo">
            <a:extLst>
              <a:ext uri="{FF2B5EF4-FFF2-40B4-BE49-F238E27FC236}">
                <a16:creationId xmlns:a16="http://schemas.microsoft.com/office/drawing/2014/main" id="{F94240FA-260C-419A-87EB-AB49283CAB02}"/>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81216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lvl1pPr>
              <a:defRPr/>
            </a:lvl1pPr>
          </a:lstStyle>
          <a:p>
            <a:r>
              <a:rPr lang="en-GB" dirty="0"/>
              <a:t>Click to add title</a:t>
            </a:r>
          </a:p>
        </p:txBody>
      </p:sp>
      <p:sp>
        <p:nvSpPr>
          <p:cNvPr id="13" name="TW Bar">
            <a:extLst>
              <a:ext uri="{FF2B5EF4-FFF2-40B4-BE49-F238E27FC236}">
                <a16:creationId xmlns:a16="http://schemas.microsoft.com/office/drawing/2014/main" id="{6F88A805-92E9-4C99-811E-D3E8A66F5ED7}"/>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
        <p:nvSpPr>
          <p:cNvPr id="14" name="ColouredBanner4">
            <a:extLst>
              <a:ext uri="{FF2B5EF4-FFF2-40B4-BE49-F238E27FC236}">
                <a16:creationId xmlns:a16="http://schemas.microsoft.com/office/drawing/2014/main" id="{C9212863-6850-4452-AF63-A06C3BE5B1C0}"/>
              </a:ext>
            </a:extLst>
          </p:cNvPr>
          <p:cNvSpPr>
            <a:spLocks noGrp="1"/>
          </p:cNvSpPr>
          <p:nvPr>
            <p:ph type="body" sz="quarter" idx="76"/>
          </p:nvPr>
        </p:nvSpPr>
        <p:spPr>
          <a:xfrm>
            <a:off x="11375999" y="5436000"/>
            <a:ext cx="1296000" cy="360000"/>
          </a:xfrm>
          <a:solidFill>
            <a:srgbClr val="FBDD40"/>
          </a:solidFill>
        </p:spPr>
        <p:txBody>
          <a:bodyPr/>
          <a:lstStyle>
            <a:lvl1pPr>
              <a:spcBef>
                <a:spcPts val="377"/>
              </a:spcBef>
              <a:spcAft>
                <a:spcPts val="1131"/>
              </a:spcAft>
              <a:defRPr sz="754">
                <a:solidFill>
                  <a:srgbClr val="FBDD40"/>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21" name="ColouredBanner3">
            <a:extLst>
              <a:ext uri="{FF2B5EF4-FFF2-40B4-BE49-F238E27FC236}">
                <a16:creationId xmlns:a16="http://schemas.microsoft.com/office/drawing/2014/main" id="{C926BABE-3861-4D40-A905-A6F19B4B4452}"/>
              </a:ext>
            </a:extLst>
          </p:cNvPr>
          <p:cNvSpPr>
            <a:spLocks noGrp="1"/>
          </p:cNvSpPr>
          <p:nvPr>
            <p:ph type="body" sz="quarter" idx="77"/>
          </p:nvPr>
        </p:nvSpPr>
        <p:spPr>
          <a:xfrm>
            <a:off x="9863999" y="5436000"/>
            <a:ext cx="1296000" cy="360000"/>
          </a:xfrm>
          <a:solidFill>
            <a:srgbClr val="BBC7D6"/>
          </a:solidFill>
        </p:spPr>
        <p:txBody>
          <a:bodyPr/>
          <a:lstStyle>
            <a:lvl1pPr>
              <a:spcBef>
                <a:spcPts val="377"/>
              </a:spcBef>
              <a:spcAft>
                <a:spcPts val="1131"/>
              </a:spcAft>
              <a:defRPr sz="754">
                <a:solidFill>
                  <a:srgbClr val="BBC7D6"/>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22" name="ColouredBanner2">
            <a:extLst>
              <a:ext uri="{FF2B5EF4-FFF2-40B4-BE49-F238E27FC236}">
                <a16:creationId xmlns:a16="http://schemas.microsoft.com/office/drawing/2014/main" id="{13E6F0EE-B116-4C49-BECA-4413BC0336C3}"/>
              </a:ext>
            </a:extLst>
          </p:cNvPr>
          <p:cNvSpPr>
            <a:spLocks noGrp="1"/>
          </p:cNvSpPr>
          <p:nvPr>
            <p:ph type="body" sz="quarter" idx="68"/>
          </p:nvPr>
        </p:nvSpPr>
        <p:spPr>
          <a:xfrm>
            <a:off x="11375999" y="2934000"/>
            <a:ext cx="1296000" cy="360000"/>
          </a:xfrm>
          <a:solidFill>
            <a:schemeClr val="accent1">
              <a:lumMod val="100000"/>
            </a:schemeClr>
          </a:solidFill>
        </p:spPr>
        <p:txBody>
          <a:bodyPr/>
          <a:lstStyle>
            <a:lvl1pPr>
              <a:spcBef>
                <a:spcPts val="377"/>
              </a:spcBef>
              <a:spcAft>
                <a:spcPts val="1131"/>
              </a:spcAft>
              <a:defRPr sz="754">
                <a:solidFill>
                  <a:schemeClr val="accent1">
                    <a:lumMod val="100000"/>
                  </a:schemeClr>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23" name="ColouredBanner1">
            <a:extLst>
              <a:ext uri="{FF2B5EF4-FFF2-40B4-BE49-F238E27FC236}">
                <a16:creationId xmlns:a16="http://schemas.microsoft.com/office/drawing/2014/main" id="{1D9E2471-3AE2-4806-B079-5F40B39CC4F0}"/>
              </a:ext>
            </a:extLst>
          </p:cNvPr>
          <p:cNvSpPr>
            <a:spLocks noGrp="1"/>
          </p:cNvSpPr>
          <p:nvPr>
            <p:ph type="body" sz="quarter" idx="69"/>
          </p:nvPr>
        </p:nvSpPr>
        <p:spPr>
          <a:xfrm>
            <a:off x="9863999" y="2934000"/>
            <a:ext cx="1296000" cy="360000"/>
          </a:xfrm>
          <a:solidFill>
            <a:schemeClr val="accent3">
              <a:lumMod val="100000"/>
            </a:schemeClr>
          </a:solidFill>
          <a:ln>
            <a:solidFill>
              <a:schemeClr val="accent3"/>
            </a:solidFill>
          </a:ln>
        </p:spPr>
        <p:txBody>
          <a:bodyPr/>
          <a:lstStyle>
            <a:lvl1pPr>
              <a:spcBef>
                <a:spcPts val="377"/>
              </a:spcBef>
              <a:spcAft>
                <a:spcPts val="1131"/>
              </a:spcAft>
              <a:defRPr sz="754">
                <a:solidFill>
                  <a:schemeClr val="accent3"/>
                </a:solidFill>
              </a:defRPr>
            </a:lvl1pPr>
            <a:lvl2pPr>
              <a:spcAft>
                <a:spcPts val="377"/>
              </a:spcAft>
              <a:defRPr sz="754"/>
            </a:lvl2pPr>
            <a:lvl3pPr>
              <a:spcAft>
                <a:spcPts val="377"/>
              </a:spcAft>
              <a:defRPr sz="754"/>
            </a:lvl3pPr>
            <a:lvl4pPr>
              <a:spcAft>
                <a:spcPts val="377"/>
              </a:spcAft>
              <a:defRPr sz="754"/>
            </a:lvl4pPr>
            <a:lvl5pPr>
              <a:spcAft>
                <a:spcPts val="377"/>
              </a:spcAft>
              <a:defRPr sz="754"/>
            </a:lvl5pPr>
          </a:lstStyle>
          <a:p>
            <a:pPr lvl="0"/>
            <a:r>
              <a:rPr lang="en-GB"/>
              <a:t>Mastertextformat bearbeiten</a:t>
            </a:r>
            <a:endParaRPr lang="en-GB" dirty="0"/>
          </a:p>
        </p:txBody>
      </p:sp>
      <p:sp>
        <p:nvSpPr>
          <p:cNvPr id="24" name="ContactInfo 4">
            <a:extLst>
              <a:ext uri="{FF2B5EF4-FFF2-40B4-BE49-F238E27FC236}">
                <a16:creationId xmlns:a16="http://schemas.microsoft.com/office/drawing/2014/main" id="{01A4195C-3B08-4429-9050-4AFEC3C71BAE}"/>
              </a:ext>
            </a:extLst>
          </p:cNvPr>
          <p:cNvSpPr>
            <a:spLocks noGrp="1"/>
          </p:cNvSpPr>
          <p:nvPr>
            <p:ph type="body" sz="quarter" idx="101" hasCustomPrompt="1"/>
          </p:nvPr>
        </p:nvSpPr>
        <p:spPr>
          <a:xfrm>
            <a:off x="11375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26" name="NameInfo 4">
            <a:extLst>
              <a:ext uri="{FF2B5EF4-FFF2-40B4-BE49-F238E27FC236}">
                <a16:creationId xmlns:a16="http://schemas.microsoft.com/office/drawing/2014/main" id="{9EDC3C3B-F139-493D-8C48-79B6BED37F3C}"/>
              </a:ext>
            </a:extLst>
          </p:cNvPr>
          <p:cNvSpPr>
            <a:spLocks noGrp="1"/>
          </p:cNvSpPr>
          <p:nvPr>
            <p:ph type="body" sz="quarter" idx="102" hasCustomPrompt="1"/>
          </p:nvPr>
        </p:nvSpPr>
        <p:spPr>
          <a:xfrm>
            <a:off x="11375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25" name="Picture 4">
            <a:extLst>
              <a:ext uri="{FF2B5EF4-FFF2-40B4-BE49-F238E27FC236}">
                <a16:creationId xmlns:a16="http://schemas.microsoft.com/office/drawing/2014/main" id="{E89CB08F-71A0-4C3D-8136-A68ADF56375C}"/>
              </a:ext>
            </a:extLst>
          </p:cNvPr>
          <p:cNvSpPr>
            <a:spLocks noGrp="1"/>
          </p:cNvSpPr>
          <p:nvPr>
            <p:ph type="pic" sz="quarter" idx="37"/>
          </p:nvPr>
        </p:nvSpPr>
        <p:spPr>
          <a:xfrm>
            <a:off x="11376000" y="4500000"/>
            <a:ext cx="1296000" cy="1296000"/>
          </a:xfrm>
        </p:spPr>
        <p:txBody>
          <a:bodyPr/>
          <a:lstStyle/>
          <a:p>
            <a:r>
              <a:rPr lang="en-GB"/>
              <a:t>Bild durch Klicken auf Symbol hinzufügen</a:t>
            </a:r>
            <a:endParaRPr lang="en-GB" dirty="0"/>
          </a:p>
        </p:txBody>
      </p:sp>
      <p:sp>
        <p:nvSpPr>
          <p:cNvPr id="27" name="ContactInfo 3">
            <a:extLst>
              <a:ext uri="{FF2B5EF4-FFF2-40B4-BE49-F238E27FC236}">
                <a16:creationId xmlns:a16="http://schemas.microsoft.com/office/drawing/2014/main" id="{AD0478AC-9907-4F3A-9900-D931A0FB4541}"/>
              </a:ext>
            </a:extLst>
          </p:cNvPr>
          <p:cNvSpPr>
            <a:spLocks noGrp="1"/>
          </p:cNvSpPr>
          <p:nvPr>
            <p:ph type="body" sz="quarter" idx="103" hasCustomPrompt="1"/>
          </p:nvPr>
        </p:nvSpPr>
        <p:spPr>
          <a:xfrm>
            <a:off x="9863999" y="626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28" name="NameInfo 3">
            <a:extLst>
              <a:ext uri="{FF2B5EF4-FFF2-40B4-BE49-F238E27FC236}">
                <a16:creationId xmlns:a16="http://schemas.microsoft.com/office/drawing/2014/main" id="{071FC7DE-1B91-48B8-A0DF-465C96D77572}"/>
              </a:ext>
            </a:extLst>
          </p:cNvPr>
          <p:cNvSpPr>
            <a:spLocks noGrp="1"/>
          </p:cNvSpPr>
          <p:nvPr>
            <p:ph type="body" sz="quarter" idx="104" hasCustomPrompt="1"/>
          </p:nvPr>
        </p:nvSpPr>
        <p:spPr>
          <a:xfrm>
            <a:off x="9863999" y="586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29" name="Picture 3">
            <a:extLst>
              <a:ext uri="{FF2B5EF4-FFF2-40B4-BE49-F238E27FC236}">
                <a16:creationId xmlns:a16="http://schemas.microsoft.com/office/drawing/2014/main" id="{9F38FFD6-9DEA-4777-A567-A15E39F968BD}"/>
              </a:ext>
            </a:extLst>
          </p:cNvPr>
          <p:cNvSpPr>
            <a:spLocks noGrp="1"/>
          </p:cNvSpPr>
          <p:nvPr>
            <p:ph type="pic" sz="quarter" idx="36"/>
          </p:nvPr>
        </p:nvSpPr>
        <p:spPr>
          <a:xfrm>
            <a:off x="9864000" y="4500000"/>
            <a:ext cx="1296000" cy="1296000"/>
          </a:xfrm>
        </p:spPr>
        <p:txBody>
          <a:bodyPr/>
          <a:lstStyle/>
          <a:p>
            <a:r>
              <a:rPr lang="en-GB"/>
              <a:t>Bild durch Klicken auf Symbol hinzufügen</a:t>
            </a:r>
            <a:endParaRPr lang="en-GB" dirty="0"/>
          </a:p>
        </p:txBody>
      </p:sp>
      <p:sp>
        <p:nvSpPr>
          <p:cNvPr id="31" name="ContactInfo 2">
            <a:extLst>
              <a:ext uri="{FF2B5EF4-FFF2-40B4-BE49-F238E27FC236}">
                <a16:creationId xmlns:a16="http://schemas.microsoft.com/office/drawing/2014/main" id="{44B3A3E4-91D3-473D-9AD0-B87CE3DDDAF7}"/>
              </a:ext>
            </a:extLst>
          </p:cNvPr>
          <p:cNvSpPr>
            <a:spLocks noGrp="1"/>
          </p:cNvSpPr>
          <p:nvPr>
            <p:ph type="body" sz="quarter" idx="99" hasCustomPrompt="1"/>
          </p:nvPr>
        </p:nvSpPr>
        <p:spPr>
          <a:xfrm>
            <a:off x="11376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2" name="NameInfo 2">
            <a:extLst>
              <a:ext uri="{FF2B5EF4-FFF2-40B4-BE49-F238E27FC236}">
                <a16:creationId xmlns:a16="http://schemas.microsoft.com/office/drawing/2014/main" id="{F2C0A47E-3C8F-4B01-8F27-703B371D1E7F}"/>
              </a:ext>
            </a:extLst>
          </p:cNvPr>
          <p:cNvSpPr>
            <a:spLocks noGrp="1"/>
          </p:cNvSpPr>
          <p:nvPr>
            <p:ph type="body" sz="quarter" idx="100" hasCustomPrompt="1"/>
          </p:nvPr>
        </p:nvSpPr>
        <p:spPr>
          <a:xfrm>
            <a:off x="11376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30" name="Picture 2">
            <a:extLst>
              <a:ext uri="{FF2B5EF4-FFF2-40B4-BE49-F238E27FC236}">
                <a16:creationId xmlns:a16="http://schemas.microsoft.com/office/drawing/2014/main" id="{2EC42D91-A47F-4F19-81BA-8B811224CF43}"/>
              </a:ext>
            </a:extLst>
          </p:cNvPr>
          <p:cNvSpPr>
            <a:spLocks noGrp="1"/>
          </p:cNvSpPr>
          <p:nvPr>
            <p:ph type="pic" sz="quarter" idx="21"/>
          </p:nvPr>
        </p:nvSpPr>
        <p:spPr>
          <a:xfrm>
            <a:off x="11376000" y="1998000"/>
            <a:ext cx="1296000" cy="1296000"/>
          </a:xfrm>
        </p:spPr>
        <p:txBody>
          <a:bodyPr/>
          <a:lstStyle/>
          <a:p>
            <a:r>
              <a:rPr lang="en-GB"/>
              <a:t>Bild durch Klicken auf Symbol hinzufügen</a:t>
            </a:r>
            <a:endParaRPr lang="en-GB" dirty="0"/>
          </a:p>
        </p:txBody>
      </p:sp>
      <p:sp>
        <p:nvSpPr>
          <p:cNvPr id="34" name="ContactInfo 1">
            <a:extLst>
              <a:ext uri="{FF2B5EF4-FFF2-40B4-BE49-F238E27FC236}">
                <a16:creationId xmlns:a16="http://schemas.microsoft.com/office/drawing/2014/main" id="{068282B5-2A42-4675-AB1A-F4CD42CA03C4}"/>
              </a:ext>
            </a:extLst>
          </p:cNvPr>
          <p:cNvSpPr>
            <a:spLocks noGrp="1"/>
          </p:cNvSpPr>
          <p:nvPr>
            <p:ph type="body" sz="quarter" idx="97" hasCustomPrompt="1"/>
          </p:nvPr>
        </p:nvSpPr>
        <p:spPr>
          <a:xfrm>
            <a:off x="9864000" y="3744000"/>
            <a:ext cx="1296000" cy="360000"/>
          </a:xfrm>
        </p:spPr>
        <p:txBody>
          <a:bodyPr/>
          <a:lstStyle>
            <a:lvl1pPr>
              <a:spcBef>
                <a:spcPts val="0"/>
              </a:spcBef>
              <a:spcAft>
                <a:spcPts val="0"/>
              </a:spcAft>
              <a:defRPr sz="800" b="0"/>
            </a:lvl1pPr>
            <a:lvl2pPr>
              <a:spcAft>
                <a:spcPts val="0"/>
              </a:spcAft>
              <a:defRPr sz="754" b="0"/>
            </a:lvl2pPr>
            <a:lvl3pPr>
              <a:spcAft>
                <a:spcPts val="377"/>
              </a:spcAft>
              <a:defRPr sz="754" b="0"/>
            </a:lvl3pPr>
            <a:lvl4pPr>
              <a:spcAft>
                <a:spcPts val="377"/>
              </a:spcAft>
              <a:defRPr sz="754" b="0"/>
            </a:lvl4pPr>
            <a:lvl5pPr>
              <a:spcAft>
                <a:spcPts val="377"/>
              </a:spcAft>
              <a:defRPr sz="754" b="0"/>
            </a:lvl5pPr>
          </a:lstStyle>
          <a:p>
            <a:pPr lvl="0"/>
            <a:r>
              <a:rPr lang="en-GB" dirty="0"/>
              <a:t>[Title, Location</a:t>
            </a:r>
            <a:br>
              <a:rPr lang="en-GB" dirty="0"/>
            </a:br>
            <a:r>
              <a:rPr lang="en-GB" dirty="0"/>
              <a:t>Phone Number</a:t>
            </a:r>
            <a:br>
              <a:rPr lang="en-GB" dirty="0"/>
            </a:br>
            <a:r>
              <a:rPr lang="en-GB" dirty="0"/>
              <a:t>Email]</a:t>
            </a:r>
          </a:p>
        </p:txBody>
      </p:sp>
      <p:sp>
        <p:nvSpPr>
          <p:cNvPr id="35" name="NameInfo 1">
            <a:extLst>
              <a:ext uri="{FF2B5EF4-FFF2-40B4-BE49-F238E27FC236}">
                <a16:creationId xmlns:a16="http://schemas.microsoft.com/office/drawing/2014/main" id="{94D9856C-1C23-4ECC-AC12-1731BD0BB00E}"/>
              </a:ext>
            </a:extLst>
          </p:cNvPr>
          <p:cNvSpPr>
            <a:spLocks noGrp="1"/>
          </p:cNvSpPr>
          <p:nvPr>
            <p:ph type="body" sz="quarter" idx="98" hasCustomPrompt="1"/>
          </p:nvPr>
        </p:nvSpPr>
        <p:spPr>
          <a:xfrm>
            <a:off x="9864000" y="3348000"/>
            <a:ext cx="1296000" cy="324000"/>
          </a:xfrm>
        </p:spPr>
        <p:txBody>
          <a:bodyPr/>
          <a:lstStyle>
            <a:lvl1pPr>
              <a:spcBef>
                <a:spcPts val="0"/>
              </a:spcBef>
              <a:spcAft>
                <a:spcPts val="0"/>
              </a:spcAft>
              <a:defRPr sz="1000" b="1"/>
            </a:lvl1pPr>
            <a:lvl2pPr>
              <a:spcAft>
                <a:spcPts val="0"/>
              </a:spcAft>
              <a:defRPr sz="1006"/>
            </a:lvl2pPr>
            <a:lvl3pPr>
              <a:spcAft>
                <a:spcPts val="377"/>
              </a:spcAft>
              <a:defRPr sz="1006"/>
            </a:lvl3pPr>
            <a:lvl4pPr>
              <a:spcAft>
                <a:spcPts val="377"/>
              </a:spcAft>
              <a:defRPr sz="1006"/>
            </a:lvl4pPr>
            <a:lvl5pPr>
              <a:spcAft>
                <a:spcPts val="377"/>
              </a:spcAft>
              <a:defRPr sz="1006"/>
            </a:lvl5pPr>
          </a:lstStyle>
          <a:p>
            <a:pPr lvl="0"/>
            <a:r>
              <a:rPr lang="en-GB" dirty="0"/>
              <a:t>[Name, </a:t>
            </a:r>
          </a:p>
          <a:p>
            <a:pPr lvl="0"/>
            <a:r>
              <a:rPr lang="en-GB" dirty="0"/>
              <a:t>Qualifications</a:t>
            </a:r>
          </a:p>
        </p:txBody>
      </p:sp>
      <p:sp>
        <p:nvSpPr>
          <p:cNvPr id="33" name="Picture 1">
            <a:extLst>
              <a:ext uri="{FF2B5EF4-FFF2-40B4-BE49-F238E27FC236}">
                <a16:creationId xmlns:a16="http://schemas.microsoft.com/office/drawing/2014/main" id="{3D96F7E2-24D7-4250-B66A-2BB2145CE6BD}"/>
              </a:ext>
            </a:extLst>
          </p:cNvPr>
          <p:cNvSpPr>
            <a:spLocks noGrp="1"/>
          </p:cNvSpPr>
          <p:nvPr>
            <p:ph type="pic" sz="quarter" idx="20"/>
          </p:nvPr>
        </p:nvSpPr>
        <p:spPr>
          <a:xfrm>
            <a:off x="9864000" y="1998000"/>
            <a:ext cx="1296000" cy="1296000"/>
          </a:xfrm>
        </p:spPr>
        <p:txBody>
          <a:bodyPr/>
          <a:lstStyle/>
          <a:p>
            <a:r>
              <a:rPr lang="en-GB"/>
              <a:t>Bild durch Klicken auf Symbol hinzufügen</a:t>
            </a:r>
            <a:endParaRPr lang="en-GB" dirty="0"/>
          </a:p>
        </p:txBody>
      </p:sp>
    </p:spTree>
    <p:extLst>
      <p:ext uri="{BB962C8B-B14F-4D97-AF65-F5344CB8AC3E}">
        <p14:creationId xmlns:p14="http://schemas.microsoft.com/office/powerpoint/2010/main" val="3085837226"/>
      </p:ext>
    </p:extLst>
  </p:cSld>
  <p:clrMapOvr>
    <a:masterClrMapping/>
  </p:clrMapOvr>
  <p:extLst mod="1">
    <p:ext uri="{DCECCB84-F9BA-43D5-87BE-67443E8EF086}">
      <p15:sldGuideLst xmlns:p15="http://schemas.microsoft.com/office/powerpoint/2012/main">
        <p15:guide id="1" pos="5614">
          <p15:clr>
            <a:srgbClr val="FBAE40"/>
          </p15:clr>
        </p15:guide>
        <p15:guide id="2" pos="698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 Opt 1">
    <p:bg>
      <p:bgPr>
        <a:solidFill>
          <a:schemeClr val="bg1"/>
        </a:solidFill>
        <a:effectLst/>
      </p:bgPr>
    </p:bg>
    <p:spTree>
      <p:nvGrpSpPr>
        <p:cNvPr id="1" name=""/>
        <p:cNvGrpSpPr/>
        <p:nvPr/>
      </p:nvGrpSpPr>
      <p:grpSpPr>
        <a:xfrm>
          <a:off x="0" y="0"/>
          <a:ext cx="0" cy="0"/>
          <a:chOff x="0" y="0"/>
          <a:chExt cx="0" cy="0"/>
        </a:xfrm>
      </p:grpSpPr>
      <p:pic>
        <p:nvPicPr>
          <p:cNvPr id="6" name="FullPageImage">
            <a:extLst>
              <a:ext uri="{FF2B5EF4-FFF2-40B4-BE49-F238E27FC236}">
                <a16:creationId xmlns:a16="http://schemas.microsoft.com/office/drawing/2014/main" id="{5F9E3A95-A890-484A-AE4A-1C2CD6A0C4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98" r="1398"/>
          <a:stretch/>
        </p:blipFill>
        <p:spPr>
          <a:xfrm>
            <a:off x="0" y="0"/>
            <a:ext cx="13442401" cy="7560000"/>
          </a:xfrm>
          <a:prstGeom prst="rect">
            <a:avLst/>
          </a:prstGeom>
        </p:spPr>
      </p:pic>
      <p:sp>
        <p:nvSpPr>
          <p:cNvPr id="8" name="TintCover">
            <a:extLst>
              <a:ext uri="{FF2B5EF4-FFF2-40B4-BE49-F238E27FC236}">
                <a16:creationId xmlns:a16="http://schemas.microsoft.com/office/drawing/2014/main" id="{0559DDB1-3E42-41EB-A312-A876E11AA378}"/>
              </a:ext>
            </a:extLst>
          </p:cNvPr>
          <p:cNvSpPr/>
          <p:nvPr/>
        </p:nvSpPr>
        <p:spPr>
          <a:xfrm>
            <a:off x="-1" y="0"/>
            <a:ext cx="11038115" cy="7559674"/>
          </a:xfrm>
          <a:prstGeom prst="rect">
            <a:avLst/>
          </a:prstGeom>
          <a:gradFill flip="none" rotWithShape="1">
            <a:gsLst>
              <a:gs pos="20000">
                <a:schemeClr val="accent1"/>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TW Logo">
            <a:extLst>
              <a:ext uri="{FF2B5EF4-FFF2-40B4-BE49-F238E27FC236}">
                <a16:creationId xmlns:a16="http://schemas.microsoft.com/office/drawing/2014/main" id="{6D2BD618-A4CF-44AB-B3E0-A7398145BF64}"/>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hasCustomPrompt="1"/>
          </p:nvPr>
        </p:nvSpPr>
        <p:spPr>
          <a:xfrm>
            <a:off x="1890000" y="4068000"/>
            <a:ext cx="7738188" cy="288000"/>
          </a:xfrm>
        </p:spPr>
        <p:txBody>
          <a:bodyPr anchor="t" anchorCtr="0"/>
          <a:lstStyle>
            <a:lvl1pPr marL="0" indent="0" algn="l">
              <a:spcBef>
                <a:spcPts val="0"/>
              </a:spcBef>
              <a:buNone/>
              <a:defRPr sz="2000" b="0">
                <a:solidFill>
                  <a:schemeClr val="bg1"/>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dirty="0"/>
              <a:t>Click to edit divider subtitle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1890000" y="2880000"/>
            <a:ext cx="7738188" cy="1008000"/>
          </a:xfrm>
        </p:spPr>
        <p:txBody>
          <a:bodyPr anchor="ctr"/>
          <a:lstStyle>
            <a:lvl1pPr algn="l">
              <a:defRPr sz="3200">
                <a:solidFill>
                  <a:schemeClr val="bg1"/>
                </a:solidFill>
              </a:defRPr>
            </a:lvl1pPr>
          </a:lstStyle>
          <a:p>
            <a:r>
              <a:rPr lang="en-GB" dirty="0"/>
              <a:t>Click to edit divider title</a:t>
            </a:r>
          </a:p>
        </p:txBody>
      </p:sp>
      <p:sp>
        <p:nvSpPr>
          <p:cNvPr id="9" name="TWBar">
            <a:extLst>
              <a:ext uri="{FF2B5EF4-FFF2-40B4-BE49-F238E27FC236}">
                <a16:creationId xmlns:a16="http://schemas.microsoft.com/office/drawing/2014/main" id="{0AE8CE7F-A93B-49AC-97FA-4FC3C8FF4295}"/>
              </a:ext>
            </a:extLst>
          </p:cNvPr>
          <p:cNvSpPr/>
          <p:nvPr/>
        </p:nvSpPr>
        <p:spPr>
          <a:xfrm>
            <a:off x="1583999" y="2880000"/>
            <a:ext cx="68400" cy="10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180000" y="2880000"/>
            <a:ext cx="1224000" cy="1008000"/>
          </a:xfrm>
        </p:spPr>
        <p:txBody>
          <a:bodyPr anchor="ctr" anchorCtr="0"/>
          <a:lstStyle>
            <a:lvl1pPr algn="r">
              <a:defRPr sz="5400" b="0">
                <a:solidFill>
                  <a:schemeClr val="accent3"/>
                </a:solidFill>
                <a:latin typeface="Arial" panose="020B0604020202020204" pitchFamily="34" charset="0"/>
                <a:cs typeface="Arial" panose="020B0604020202020204" pitchFamily="34" charset="0"/>
              </a:defRPr>
            </a:lvl1pPr>
            <a:lvl2pPr algn="r">
              <a:defRPr sz="6285">
                <a:solidFill>
                  <a:schemeClr val="accent3"/>
                </a:solidFill>
                <a:latin typeface="Arial" panose="020B0604020202020204" pitchFamily="34" charset="0"/>
                <a:cs typeface="Arial" panose="020B0604020202020204" pitchFamily="34" charset="0"/>
              </a:defRPr>
            </a:lvl2pPr>
            <a:lvl3pPr algn="r">
              <a:defRPr sz="6285" b="0">
                <a:solidFill>
                  <a:schemeClr val="accent3"/>
                </a:solidFill>
                <a:latin typeface="Arial" panose="020B0604020202020204" pitchFamily="34" charset="0"/>
                <a:cs typeface="Arial" panose="020B0604020202020204" pitchFamily="34" charset="0"/>
              </a:defRPr>
            </a:lvl3pPr>
            <a:lvl4pPr algn="r">
              <a:defRPr sz="6285" b="0">
                <a:solidFill>
                  <a:schemeClr val="accent3"/>
                </a:solidFill>
                <a:latin typeface="Arial" panose="020B0604020202020204" pitchFamily="34" charset="0"/>
                <a:cs typeface="Arial" panose="020B0604020202020204" pitchFamily="34" charset="0"/>
              </a:defRPr>
            </a:lvl4pPr>
            <a:lvl5pPr algn="r">
              <a:defRPr sz="6285" b="0">
                <a:solidFill>
                  <a:schemeClr val="accent3"/>
                </a:solidFill>
                <a:latin typeface="Arial" panose="020B0604020202020204" pitchFamily="34" charset="0"/>
                <a:cs typeface="Arial" panose="020B0604020202020204" pitchFamily="34" charset="0"/>
              </a:defRPr>
            </a:lvl5pPr>
          </a:lstStyle>
          <a:p>
            <a:pPr lvl="0"/>
            <a:r>
              <a:rPr lang="en-GB" dirty="0"/>
              <a:t>##</a:t>
            </a:r>
          </a:p>
        </p:txBody>
      </p:sp>
    </p:spTree>
    <p:extLst>
      <p:ext uri="{BB962C8B-B14F-4D97-AF65-F5344CB8AC3E}">
        <p14:creationId xmlns:p14="http://schemas.microsoft.com/office/powerpoint/2010/main" val="273645906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 Opt 2">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24134EBD-4ABD-49CA-9F1D-885CCEB70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600" r="33600"/>
          <a:stretch/>
        </p:blipFill>
        <p:spPr>
          <a:xfrm>
            <a:off x="0" y="0"/>
            <a:ext cx="4536000" cy="7560000"/>
          </a:xfrm>
          <a:prstGeom prst="rect">
            <a:avLst/>
          </a:prstGeom>
        </p:spPr>
      </p:pic>
      <p:sp>
        <p:nvSpPr>
          <p:cNvPr id="3" name="SubTitle">
            <a:extLst>
              <a:ext uri="{FF2B5EF4-FFF2-40B4-BE49-F238E27FC236}">
                <a16:creationId xmlns:a16="http://schemas.microsoft.com/office/drawing/2014/main" id="{7CF52CD7-3A91-4D14-B016-07C3D49844E8}"/>
              </a:ext>
            </a:extLst>
          </p:cNvPr>
          <p:cNvSpPr>
            <a:spLocks noGrp="1"/>
          </p:cNvSpPr>
          <p:nvPr>
            <p:ph type="subTitle" idx="1" hasCustomPrompt="1"/>
          </p:nvPr>
        </p:nvSpPr>
        <p:spPr>
          <a:xfrm>
            <a:off x="5853600" y="4068000"/>
            <a:ext cx="6825226" cy="324000"/>
          </a:xfrm>
        </p:spPr>
        <p:txBody>
          <a:bodyPr anchor="t" anchorCtr="0"/>
          <a:lstStyle>
            <a:lvl1pPr marL="0" indent="0" algn="l">
              <a:spcBef>
                <a:spcPts val="0"/>
              </a:spcBef>
              <a:buNone/>
              <a:defRPr sz="2000" b="0"/>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dirty="0"/>
              <a:t>Click to edit divider subtitle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a:xfrm>
            <a:off x="5853600" y="2880000"/>
            <a:ext cx="6825226" cy="1008000"/>
          </a:xfrm>
        </p:spPr>
        <p:txBody>
          <a:bodyPr anchor="ctr"/>
          <a:lstStyle>
            <a:lvl1pPr algn="l">
              <a:lnSpc>
                <a:spcPct val="100000"/>
              </a:lnSpc>
              <a:defRPr sz="3200"/>
            </a:lvl1pPr>
          </a:lstStyle>
          <a:p>
            <a:r>
              <a:rPr lang="en-GB" dirty="0"/>
              <a:t>Click to edit divider title</a:t>
            </a:r>
          </a:p>
        </p:txBody>
      </p:sp>
      <p:sp>
        <p:nvSpPr>
          <p:cNvPr id="9" name="TWBar">
            <a:extLst>
              <a:ext uri="{FF2B5EF4-FFF2-40B4-BE49-F238E27FC236}">
                <a16:creationId xmlns:a16="http://schemas.microsoft.com/office/drawing/2014/main" id="{0AE8CE7F-A93B-49AC-97FA-4FC3C8FF4295}"/>
              </a:ext>
            </a:extLst>
          </p:cNvPr>
          <p:cNvSpPr/>
          <p:nvPr/>
        </p:nvSpPr>
        <p:spPr>
          <a:xfrm>
            <a:off x="5544000" y="2880000"/>
            <a:ext cx="68400" cy="10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4" name="DividerSectionNo">
            <a:extLst>
              <a:ext uri="{FF2B5EF4-FFF2-40B4-BE49-F238E27FC236}">
                <a16:creationId xmlns:a16="http://schemas.microsoft.com/office/drawing/2014/main" id="{9B44003E-7B02-4AD9-8C27-D5853BD07DEB}"/>
              </a:ext>
            </a:extLst>
          </p:cNvPr>
          <p:cNvSpPr>
            <a:spLocks noGrp="1"/>
          </p:cNvSpPr>
          <p:nvPr>
            <p:ph type="body" sz="quarter" idx="16" hasCustomPrompt="1"/>
          </p:nvPr>
        </p:nvSpPr>
        <p:spPr>
          <a:xfrm>
            <a:off x="4158000" y="2880000"/>
            <a:ext cx="1224000" cy="1008000"/>
          </a:xfrm>
        </p:spPr>
        <p:txBody>
          <a:bodyPr anchor="ctr" anchorCtr="0"/>
          <a:lstStyle>
            <a:lvl1pPr algn="r">
              <a:defRPr sz="5400" b="0">
                <a:solidFill>
                  <a:schemeClr val="accent3"/>
                </a:solidFill>
                <a:latin typeface="Arial" panose="020B0604020202020204" pitchFamily="34" charset="0"/>
                <a:cs typeface="Arial" panose="020B0604020202020204" pitchFamily="34" charset="0"/>
              </a:defRPr>
            </a:lvl1pPr>
            <a:lvl2pPr algn="r">
              <a:defRPr sz="6285">
                <a:solidFill>
                  <a:schemeClr val="accent3"/>
                </a:solidFill>
                <a:latin typeface="Arial" panose="020B0604020202020204" pitchFamily="34" charset="0"/>
                <a:cs typeface="Arial" panose="020B0604020202020204" pitchFamily="34" charset="0"/>
              </a:defRPr>
            </a:lvl2pPr>
            <a:lvl3pPr algn="r">
              <a:defRPr sz="6285" b="0">
                <a:solidFill>
                  <a:schemeClr val="accent3"/>
                </a:solidFill>
                <a:latin typeface="Arial" panose="020B0604020202020204" pitchFamily="34" charset="0"/>
                <a:cs typeface="Arial" panose="020B0604020202020204" pitchFamily="34" charset="0"/>
              </a:defRPr>
            </a:lvl3pPr>
            <a:lvl4pPr algn="r">
              <a:defRPr sz="6285" b="0">
                <a:solidFill>
                  <a:schemeClr val="accent3"/>
                </a:solidFill>
                <a:latin typeface="Arial" panose="020B0604020202020204" pitchFamily="34" charset="0"/>
                <a:cs typeface="Arial" panose="020B0604020202020204" pitchFamily="34" charset="0"/>
              </a:defRPr>
            </a:lvl4pPr>
            <a:lvl5pPr algn="r">
              <a:defRPr sz="6285"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7" name="TW Logo">
            <a:extLst>
              <a:ext uri="{FF2B5EF4-FFF2-40B4-BE49-F238E27FC236}">
                <a16:creationId xmlns:a16="http://schemas.microsoft.com/office/drawing/2014/main" id="{867D960A-6BA8-4B84-83F2-CEBC3D7E7DB5}"/>
              </a:ext>
            </a:extLst>
          </p:cNvPr>
          <p:cNvSpPr>
            <a:spLocks noEditPoints="1"/>
          </p:cNvSpPr>
          <p:nvPr/>
        </p:nvSpPr>
        <p:spPr bwMode="auto">
          <a:xfrm>
            <a:off x="11214000"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359151279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 Opt 3">
    <p:spTree>
      <p:nvGrpSpPr>
        <p:cNvPr id="1" name=""/>
        <p:cNvGrpSpPr/>
        <p:nvPr/>
      </p:nvGrpSpPr>
      <p:grpSpPr>
        <a:xfrm>
          <a:off x="0" y="0"/>
          <a:ext cx="0" cy="0"/>
          <a:chOff x="0" y="0"/>
          <a:chExt cx="0" cy="0"/>
        </a:xfrm>
      </p:grpSpPr>
      <p:sp>
        <p:nvSpPr>
          <p:cNvPr id="11" name="BackgroundPanel">
            <a:extLst>
              <a:ext uri="{FF2B5EF4-FFF2-40B4-BE49-F238E27FC236}">
                <a16:creationId xmlns:a16="http://schemas.microsoft.com/office/drawing/2014/main" id="{3D9D97A6-B49F-4B7C-8E6C-8D4215B447D1}"/>
              </a:ext>
            </a:extLst>
          </p:cNvPr>
          <p:cNvSpPr/>
          <p:nvPr/>
        </p:nvSpPr>
        <p:spPr>
          <a:xfrm>
            <a:off x="0" y="1"/>
            <a:ext cx="4536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hasCustomPrompt="1"/>
          </p:nvPr>
        </p:nvSpPr>
        <p:spPr>
          <a:xfrm>
            <a:off x="5853600" y="4104000"/>
            <a:ext cx="6825226" cy="324000"/>
          </a:xfrm>
        </p:spPr>
        <p:txBody>
          <a:bodyPr anchor="t" anchorCtr="0"/>
          <a:lstStyle>
            <a:lvl1pPr marL="0" indent="0" algn="l">
              <a:spcBef>
                <a:spcPts val="0"/>
              </a:spcBef>
              <a:buNone/>
              <a:defRPr sz="2000" b="0"/>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dirty="0"/>
              <a:t>Click to edit divider subtitle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a:xfrm>
            <a:off x="5853600" y="2880000"/>
            <a:ext cx="6825226" cy="1008000"/>
          </a:xfrm>
        </p:spPr>
        <p:txBody>
          <a:bodyPr anchor="ctr"/>
          <a:lstStyle>
            <a:lvl1pPr algn="l">
              <a:lnSpc>
                <a:spcPct val="100000"/>
              </a:lnSpc>
              <a:defRPr sz="3200"/>
            </a:lvl1pPr>
          </a:lstStyle>
          <a:p>
            <a:r>
              <a:rPr lang="en-GB" dirty="0"/>
              <a:t>Click to edit divider title</a:t>
            </a:r>
          </a:p>
        </p:txBody>
      </p:sp>
      <p:sp>
        <p:nvSpPr>
          <p:cNvPr id="9" name="TWBar">
            <a:extLst>
              <a:ext uri="{FF2B5EF4-FFF2-40B4-BE49-F238E27FC236}">
                <a16:creationId xmlns:a16="http://schemas.microsoft.com/office/drawing/2014/main" id="{0AE8CE7F-A93B-49AC-97FA-4FC3C8FF4295}"/>
              </a:ext>
            </a:extLst>
          </p:cNvPr>
          <p:cNvSpPr/>
          <p:nvPr/>
        </p:nvSpPr>
        <p:spPr>
          <a:xfrm>
            <a:off x="5544000" y="2880000"/>
            <a:ext cx="68400" cy="10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MainPicture">
            <a:extLst>
              <a:ext uri="{FF2B5EF4-FFF2-40B4-BE49-F238E27FC236}">
                <a16:creationId xmlns:a16="http://schemas.microsoft.com/office/drawing/2014/main" id="{9EA09FF6-3062-42D9-A3B5-27DBBD00EB69}"/>
              </a:ext>
            </a:extLst>
          </p:cNvPr>
          <p:cNvSpPr>
            <a:spLocks noGrp="1"/>
          </p:cNvSpPr>
          <p:nvPr>
            <p:ph type="pic" sz="quarter" idx="11"/>
          </p:nvPr>
        </p:nvSpPr>
        <p:spPr>
          <a:xfrm>
            <a:off x="0" y="1"/>
            <a:ext cx="4536000" cy="7559675"/>
          </a:xfrm>
        </p:spPr>
        <p:txBody>
          <a:bodyPr/>
          <a:lstStyle/>
          <a:p>
            <a:r>
              <a:rPr lang="en-GB"/>
              <a:t>Bild durch Klicken auf Symbol hinzufügen</a:t>
            </a:r>
            <a:endParaRPr lang="en-GB" dirty="0"/>
          </a:p>
        </p:txBody>
      </p:sp>
      <p:sp>
        <p:nvSpPr>
          <p:cNvPr id="14" name="DividerSectionNo">
            <a:extLst>
              <a:ext uri="{FF2B5EF4-FFF2-40B4-BE49-F238E27FC236}">
                <a16:creationId xmlns:a16="http://schemas.microsoft.com/office/drawing/2014/main" id="{9B44003E-7B02-4AD9-8C27-D5853BD07DEB}"/>
              </a:ext>
            </a:extLst>
          </p:cNvPr>
          <p:cNvSpPr>
            <a:spLocks noGrp="1"/>
          </p:cNvSpPr>
          <p:nvPr>
            <p:ph type="body" sz="quarter" idx="16" hasCustomPrompt="1"/>
          </p:nvPr>
        </p:nvSpPr>
        <p:spPr>
          <a:xfrm>
            <a:off x="4158000" y="2880000"/>
            <a:ext cx="1224000" cy="1008000"/>
          </a:xfrm>
        </p:spPr>
        <p:txBody>
          <a:bodyPr anchor="ctr" anchorCtr="0"/>
          <a:lstStyle>
            <a:lvl1pPr algn="r">
              <a:defRPr sz="5400" b="0">
                <a:solidFill>
                  <a:schemeClr val="accent3"/>
                </a:solidFill>
                <a:latin typeface="Arial" panose="020B0604020202020204" pitchFamily="34" charset="0"/>
                <a:cs typeface="Arial" panose="020B0604020202020204" pitchFamily="34" charset="0"/>
              </a:defRPr>
            </a:lvl1pPr>
            <a:lvl2pPr algn="r">
              <a:defRPr sz="6285">
                <a:solidFill>
                  <a:schemeClr val="accent3"/>
                </a:solidFill>
                <a:latin typeface="Arial" panose="020B0604020202020204" pitchFamily="34" charset="0"/>
                <a:cs typeface="Arial" panose="020B0604020202020204" pitchFamily="34" charset="0"/>
              </a:defRPr>
            </a:lvl2pPr>
            <a:lvl3pPr algn="r">
              <a:defRPr sz="6285" b="0">
                <a:solidFill>
                  <a:schemeClr val="accent3"/>
                </a:solidFill>
                <a:latin typeface="Arial" panose="020B0604020202020204" pitchFamily="34" charset="0"/>
                <a:cs typeface="Arial" panose="020B0604020202020204" pitchFamily="34" charset="0"/>
              </a:defRPr>
            </a:lvl3pPr>
            <a:lvl4pPr algn="r">
              <a:defRPr sz="6285" b="0">
                <a:solidFill>
                  <a:schemeClr val="accent3"/>
                </a:solidFill>
                <a:latin typeface="Arial" panose="020B0604020202020204" pitchFamily="34" charset="0"/>
                <a:cs typeface="Arial" panose="020B0604020202020204" pitchFamily="34" charset="0"/>
              </a:defRPr>
            </a:lvl4pPr>
            <a:lvl5pPr algn="r">
              <a:defRPr sz="6285"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0" name="TW Logo">
            <a:extLst>
              <a:ext uri="{FF2B5EF4-FFF2-40B4-BE49-F238E27FC236}">
                <a16:creationId xmlns:a16="http://schemas.microsoft.com/office/drawing/2014/main" id="{5B3D2A5D-A4BC-4587-916F-B0893D6861FD}"/>
              </a:ext>
            </a:extLst>
          </p:cNvPr>
          <p:cNvSpPr>
            <a:spLocks noEditPoints="1"/>
          </p:cNvSpPr>
          <p:nvPr/>
        </p:nvSpPr>
        <p:spPr bwMode="auto">
          <a:xfrm>
            <a:off x="11214000"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347523391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 Opt 4">
    <p:bg>
      <p:bgPr>
        <a:solidFill>
          <a:schemeClr val="bg1"/>
        </a:solidFill>
        <a:effectLst/>
      </p:bgPr>
    </p:bg>
    <p:spTree>
      <p:nvGrpSpPr>
        <p:cNvPr id="1" name=""/>
        <p:cNvGrpSpPr/>
        <p:nvPr/>
      </p:nvGrpSpPr>
      <p:grpSpPr>
        <a:xfrm>
          <a:off x="0" y="0"/>
          <a:ext cx="0" cy="0"/>
          <a:chOff x="0" y="0"/>
          <a:chExt cx="0" cy="0"/>
        </a:xfrm>
      </p:grpSpPr>
      <p:sp>
        <p:nvSpPr>
          <p:cNvPr id="13" name="BackgroundPanel">
            <a:extLst>
              <a:ext uri="{FF2B5EF4-FFF2-40B4-BE49-F238E27FC236}">
                <a16:creationId xmlns:a16="http://schemas.microsoft.com/office/drawing/2014/main" id="{3C9435CE-3E9D-42EF-9568-1FECF0F57DC3}"/>
              </a:ext>
            </a:extLst>
          </p:cNvPr>
          <p:cNvSpPr/>
          <p:nvPr/>
        </p:nvSpPr>
        <p:spPr>
          <a:xfrm>
            <a:off x="-1" y="1"/>
            <a:ext cx="1343977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hasCustomPrompt="1"/>
          </p:nvPr>
        </p:nvSpPr>
        <p:spPr>
          <a:xfrm>
            <a:off x="1882800" y="4068000"/>
            <a:ext cx="7738188" cy="288000"/>
          </a:xfrm>
        </p:spPr>
        <p:txBody>
          <a:bodyPr anchor="t" anchorCtr="0"/>
          <a:lstStyle>
            <a:lvl1pPr marL="0" indent="0" algn="l">
              <a:spcBef>
                <a:spcPts val="0"/>
              </a:spcBef>
              <a:buNone/>
              <a:defRPr sz="2000" b="0">
                <a:solidFill>
                  <a:schemeClr val="bg1"/>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dirty="0"/>
              <a:t>Click to edit divider subtitle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1890000" y="2880000"/>
            <a:ext cx="7738188" cy="1008000"/>
          </a:xfrm>
        </p:spPr>
        <p:txBody>
          <a:bodyPr anchor="ctr"/>
          <a:lstStyle>
            <a:lvl1pPr algn="l">
              <a:defRPr sz="3200">
                <a:solidFill>
                  <a:schemeClr val="bg1"/>
                </a:solidFill>
              </a:defRPr>
            </a:lvl1pPr>
          </a:lstStyle>
          <a:p>
            <a:r>
              <a:rPr lang="en-GB" dirty="0"/>
              <a:t>Click to edit divider title</a:t>
            </a:r>
          </a:p>
        </p:txBody>
      </p:sp>
      <p:sp>
        <p:nvSpPr>
          <p:cNvPr id="9" name="TWBar">
            <a:extLst>
              <a:ext uri="{FF2B5EF4-FFF2-40B4-BE49-F238E27FC236}">
                <a16:creationId xmlns:a16="http://schemas.microsoft.com/office/drawing/2014/main" id="{0AE8CE7F-A93B-49AC-97FA-4FC3C8FF4295}"/>
              </a:ext>
            </a:extLst>
          </p:cNvPr>
          <p:cNvSpPr/>
          <p:nvPr/>
        </p:nvSpPr>
        <p:spPr>
          <a:xfrm>
            <a:off x="1584000" y="2880000"/>
            <a:ext cx="68400" cy="10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0" name="DividerSectionNo">
            <a:extLst>
              <a:ext uri="{FF2B5EF4-FFF2-40B4-BE49-F238E27FC236}">
                <a16:creationId xmlns:a16="http://schemas.microsoft.com/office/drawing/2014/main" id="{30F28C3D-FC9D-4DB5-B25D-7F74E966B05D}"/>
              </a:ext>
            </a:extLst>
          </p:cNvPr>
          <p:cNvSpPr>
            <a:spLocks noGrp="1"/>
          </p:cNvSpPr>
          <p:nvPr>
            <p:ph type="body" sz="quarter" idx="11" hasCustomPrompt="1"/>
          </p:nvPr>
        </p:nvSpPr>
        <p:spPr>
          <a:xfrm>
            <a:off x="180000" y="2880000"/>
            <a:ext cx="1224000" cy="1008000"/>
          </a:xfrm>
        </p:spPr>
        <p:txBody>
          <a:bodyPr anchor="ctr" anchorCtr="0"/>
          <a:lstStyle>
            <a:lvl1pPr algn="r">
              <a:defRPr sz="5400" b="0">
                <a:solidFill>
                  <a:schemeClr val="accent3"/>
                </a:solidFill>
                <a:latin typeface="Arial" panose="020B0604020202020204" pitchFamily="34" charset="0"/>
                <a:cs typeface="Arial" panose="020B0604020202020204" pitchFamily="34" charset="0"/>
              </a:defRPr>
            </a:lvl1pPr>
            <a:lvl2pPr algn="r">
              <a:defRPr sz="6285">
                <a:solidFill>
                  <a:schemeClr val="accent3"/>
                </a:solidFill>
                <a:latin typeface="Arial" panose="020B0604020202020204" pitchFamily="34" charset="0"/>
                <a:cs typeface="Arial" panose="020B0604020202020204" pitchFamily="34" charset="0"/>
              </a:defRPr>
            </a:lvl2pPr>
            <a:lvl3pPr algn="r">
              <a:defRPr sz="6285" b="0">
                <a:solidFill>
                  <a:schemeClr val="accent3"/>
                </a:solidFill>
                <a:latin typeface="Arial" panose="020B0604020202020204" pitchFamily="34" charset="0"/>
                <a:cs typeface="Arial" panose="020B0604020202020204" pitchFamily="34" charset="0"/>
              </a:defRPr>
            </a:lvl3pPr>
            <a:lvl4pPr algn="r">
              <a:defRPr sz="6285" b="0">
                <a:solidFill>
                  <a:schemeClr val="accent3"/>
                </a:solidFill>
                <a:latin typeface="Arial" panose="020B0604020202020204" pitchFamily="34" charset="0"/>
                <a:cs typeface="Arial" panose="020B0604020202020204" pitchFamily="34" charset="0"/>
              </a:defRPr>
            </a:lvl4pPr>
            <a:lvl5pPr algn="r">
              <a:defRPr sz="6285"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D0619BF6-0242-4E30-8268-CBC0E82D54DC}"/>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87999882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sp>
        <p:nvSpPr>
          <p:cNvPr id="25" name="BackgroundBanner">
            <a:extLst>
              <a:ext uri="{FF2B5EF4-FFF2-40B4-BE49-F238E27FC236}">
                <a16:creationId xmlns:a16="http://schemas.microsoft.com/office/drawing/2014/main" id="{825586E7-279D-419C-B3B2-4C9E3E535572}"/>
              </a:ext>
            </a:extLst>
          </p:cNvPr>
          <p:cNvSpPr/>
          <p:nvPr/>
        </p:nvSpPr>
        <p:spPr bwMode="ltGray">
          <a:xfrm>
            <a:off x="1" y="1"/>
            <a:ext cx="1343977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24" name="FooterTextBox">
            <a:extLst>
              <a:ext uri="{FF2B5EF4-FFF2-40B4-BE49-F238E27FC236}">
                <a16:creationId xmlns:a16="http://schemas.microsoft.com/office/drawing/2014/main" id="{E6231646-BEC7-4881-B43C-0414D6EA2930}"/>
              </a:ext>
            </a:extLst>
          </p:cNvPr>
          <p:cNvSpPr txBox="1"/>
          <p:nvPr/>
        </p:nvSpPr>
        <p:spPr bwMode="gray">
          <a:xfrm>
            <a:off x="793750" y="5579999"/>
            <a:ext cx="11880000" cy="1532001"/>
          </a:xfrm>
          <a:prstGeom prst="rect">
            <a:avLst/>
          </a:prstGeom>
          <a:noFill/>
        </p:spPr>
        <p:txBody>
          <a:bodyPr wrap="square" lIns="0" tIns="0" rIns="0" bIns="0" rtlCol="0" anchor="b" anchorCtr="0">
            <a:noAutofit/>
          </a:bodyPr>
          <a:lstStyle/>
          <a:p>
            <a:pPr algn="l">
              <a:spcBef>
                <a:spcPts val="0"/>
              </a:spcBef>
              <a:spcAft>
                <a:spcPts val="600"/>
              </a:spcAft>
              <a:tabLst>
                <a:tab pos="11940997" algn="r"/>
              </a:tabLst>
            </a:pPr>
            <a:r>
              <a:rPr lang="en-GB" sz="1400">
                <a:solidFill>
                  <a:srgbClr val="00C389"/>
                </a:solidFill>
                <a:latin typeface="Arial" panose="020B0604020202020204" pitchFamily="34" charset="0"/>
                <a:cs typeface="Arial" panose="020B0604020202020204" pitchFamily="34" charset="0"/>
              </a:rPr>
              <a:t>Europe &gt; Middle East &gt; Asia</a:t>
            </a:r>
            <a:r>
              <a:rPr lang="en-GB" sz="1400">
                <a:solidFill>
                  <a:srgbClr val="FFFFFF"/>
                </a:solidFill>
                <a:latin typeface="Arial" panose="020B0604020202020204" pitchFamily="34" charset="0"/>
                <a:cs typeface="Arial" panose="020B0604020202020204" pitchFamily="34" charset="0"/>
              </a:rPr>
              <a:t>	taylorwessing.com</a:t>
            </a:r>
          </a:p>
          <a:p>
            <a:pPr algn="l">
              <a:spcBef>
                <a:spcPts val="0"/>
              </a:spcBef>
              <a:spcAft>
                <a:spcPts val="200"/>
              </a:spcAft>
              <a:tabLst>
                <a:tab pos="11940997" algn="r"/>
              </a:tabLst>
            </a:pPr>
            <a:r>
              <a:rPr lang="en-GB" sz="800">
                <a:solidFill>
                  <a:srgbClr val="FFFFFF"/>
                </a:solidFill>
                <a:latin typeface="Arial" panose="020B0604020202020204" pitchFamily="34" charset="0"/>
                <a:cs typeface="Arial" panose="020B0604020202020204" pitchFamily="34" charset="0"/>
              </a:rPr>
              <a:t>© Taylor Wessing 2022</a:t>
            </a:r>
          </a:p>
          <a:p>
            <a:pPr algn="l">
              <a:spcBef>
                <a:spcPts val="0"/>
              </a:spcBef>
              <a:spcAft>
                <a:spcPts val="200"/>
              </a:spcAft>
              <a:tabLst>
                <a:tab pos="11940997" algn="r"/>
              </a:tabLst>
            </a:pPr>
            <a:r>
              <a:rPr lang="en-GB" sz="800">
                <a:solidFill>
                  <a:srgbClr val="FFFFFF"/>
                </a:solidFill>
                <a:latin typeface="Arial" panose="020B0604020202020204" pitchFamily="34" charset="0"/>
                <a:cs typeface="Arial" panose="020B0604020202020204" pitchFamily="34" charset="0"/>
              </a:rPr>
              <a:t>This publication is not intended to constitute legal advice. Taylor Wessing entities operate under one brand but are legally distinct, either being or affiliated to a member of Taylor Wessing Verein. Taylor Wessing Verein does not itself provide services. Further information can be found on our regulatory page at taylorwessing.com/en/legal/regulatory-information.</a:t>
            </a:r>
            <a:endParaRPr lang="en-GB" sz="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315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 Opt 1 - 2 lines">
    <p:spTree>
      <p:nvGrpSpPr>
        <p:cNvPr id="1" name=""/>
        <p:cNvGrpSpPr/>
        <p:nvPr/>
      </p:nvGrpSpPr>
      <p:grpSpPr>
        <a:xfrm>
          <a:off x="0" y="0"/>
          <a:ext cx="0" cy="0"/>
          <a:chOff x="0" y="0"/>
          <a:chExt cx="0" cy="0"/>
        </a:xfrm>
      </p:grpSpPr>
      <p:sp>
        <p:nvSpPr>
          <p:cNvPr id="11" name="BackgroundPanel">
            <a:extLst>
              <a:ext uri="{FF2B5EF4-FFF2-40B4-BE49-F238E27FC236}">
                <a16:creationId xmlns:a16="http://schemas.microsoft.com/office/drawing/2014/main" id="{3D9D97A6-B49F-4B7C-8E6C-8D4215B447D1}"/>
              </a:ext>
            </a:extLst>
          </p:cNvPr>
          <p:cNvSpPr/>
          <p:nvPr/>
        </p:nvSpPr>
        <p:spPr>
          <a:xfrm>
            <a:off x="0" y="1"/>
            <a:ext cx="4536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5080621"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4852800" y="2718000"/>
            <a:ext cx="68400" cy="11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5" name="TitlePagePandC">
            <a:extLst>
              <a:ext uri="{FF2B5EF4-FFF2-40B4-BE49-F238E27FC236}">
                <a16:creationId xmlns:a16="http://schemas.microsoft.com/office/drawing/2014/main" id="{4A809D2B-4E40-4674-943B-0B8B5E247899}"/>
              </a:ext>
            </a:extLst>
          </p:cNvPr>
          <p:cNvSpPr txBox="1"/>
          <p:nvPr/>
        </p:nvSpPr>
        <p:spPr>
          <a:xfrm>
            <a:off x="5064125" y="7110000"/>
            <a:ext cx="7578000" cy="184666"/>
          </a:xfrm>
          <a:prstGeom prst="rect">
            <a:avLst/>
          </a:prstGeom>
          <a:noFill/>
        </p:spPr>
        <p:txBody>
          <a:bodyPr wrap="square" lIns="0" tIns="0" rIns="0" bIns="0" rtlCol="0">
            <a:spAutoFit/>
          </a:bodyPr>
          <a:lstStyle/>
          <a:p>
            <a:pPr algn="l"/>
            <a:r>
              <a:rPr lang="en-GB" sz="1200" dirty="0">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5079600" y="4888800"/>
            <a:ext cx="7578000" cy="216000"/>
          </a:xfrm>
        </p:spPr>
        <p:txBody>
          <a:bodyPr/>
          <a:lstStyle>
            <a:lvl1pPr marL="0" indent="0" algn="l">
              <a:spcBef>
                <a:spcPts val="0"/>
              </a:spcBef>
              <a:buFont typeface="Arial" panose="020B0604020202020204" pitchFamily="34" charset="0"/>
              <a:buNone/>
              <a:defRPr sz="1400" b="0"/>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5079600" y="3996000"/>
            <a:ext cx="7578000" cy="370800"/>
          </a:xfrm>
        </p:spPr>
        <p:txBody>
          <a:bodyPr anchor="t" anchorCtr="0"/>
          <a:lstStyle>
            <a:lvl1pPr marL="0" indent="0" algn="l">
              <a:spcBef>
                <a:spcPts val="0"/>
              </a:spcBef>
              <a:buNone/>
              <a:defRPr sz="2400" b="0"/>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a:xfrm>
            <a:off x="5079600" y="2718000"/>
            <a:ext cx="7578000" cy="1116000"/>
          </a:xfrm>
        </p:spPr>
        <p:txBody>
          <a:bodyPr anchor="b"/>
          <a:lstStyle>
            <a:lvl1pPr algn="l">
              <a:lnSpc>
                <a:spcPct val="100000"/>
              </a:lnSpc>
              <a:defRPr sz="3600"/>
            </a:lvl1pPr>
          </a:lstStyle>
          <a:p>
            <a:r>
              <a:rPr lang="en-GB" dirty="0"/>
              <a:t>Click to edit Master title</a:t>
            </a:r>
            <a:br>
              <a:rPr lang="en-GB" dirty="0"/>
            </a:br>
            <a:r>
              <a:rPr lang="en-GB" dirty="0"/>
              <a:t>(must be 2 lines)</a:t>
            </a:r>
          </a:p>
        </p:txBody>
      </p:sp>
    </p:spTree>
    <p:extLst>
      <p:ext uri="{BB962C8B-B14F-4D97-AF65-F5344CB8AC3E}">
        <p14:creationId xmlns:p14="http://schemas.microsoft.com/office/powerpoint/2010/main" val="3086179855"/>
      </p:ext>
    </p:extLst>
  </p:cSld>
  <p:clrMapOvr>
    <a:masterClrMapping/>
  </p:clrMapOvr>
  <p:hf sldNum="0" hdr="0" dt="0"/>
  <p:extLst mod="1">
    <p:ext uri="{DCECCB84-F9BA-43D5-87BE-67443E8EF086}">
      <p15:sldGuideLst xmlns:p15="http://schemas.microsoft.com/office/powerpoint/2012/main">
        <p15:guide id="3" pos="4233" userDrawn="1">
          <p15:clr>
            <a:srgbClr val="FBAE40"/>
          </p15:clr>
        </p15:guide>
        <p15:guide id="4" pos="31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 Opt 1 - 3 lines">
    <p:spTree>
      <p:nvGrpSpPr>
        <p:cNvPr id="1" name=""/>
        <p:cNvGrpSpPr/>
        <p:nvPr/>
      </p:nvGrpSpPr>
      <p:grpSpPr>
        <a:xfrm>
          <a:off x="0" y="0"/>
          <a:ext cx="0" cy="0"/>
          <a:chOff x="0" y="0"/>
          <a:chExt cx="0" cy="0"/>
        </a:xfrm>
      </p:grpSpPr>
      <p:sp>
        <p:nvSpPr>
          <p:cNvPr id="11" name="BackgroundPanel">
            <a:extLst>
              <a:ext uri="{FF2B5EF4-FFF2-40B4-BE49-F238E27FC236}">
                <a16:creationId xmlns:a16="http://schemas.microsoft.com/office/drawing/2014/main" id="{3D9D97A6-B49F-4B7C-8E6C-8D4215B447D1}"/>
              </a:ext>
            </a:extLst>
          </p:cNvPr>
          <p:cNvSpPr/>
          <p:nvPr/>
        </p:nvSpPr>
        <p:spPr>
          <a:xfrm>
            <a:off x="0" y="1"/>
            <a:ext cx="4536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5080621"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4852800" y="2718000"/>
            <a:ext cx="68400" cy="15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3" name="TitlePagePandC">
            <a:extLst>
              <a:ext uri="{FF2B5EF4-FFF2-40B4-BE49-F238E27FC236}">
                <a16:creationId xmlns:a16="http://schemas.microsoft.com/office/drawing/2014/main" id="{0A18B494-9A1E-44DE-986B-74B7B7E7E3DB}"/>
              </a:ext>
            </a:extLst>
          </p:cNvPr>
          <p:cNvSpPr txBox="1"/>
          <p:nvPr/>
        </p:nvSpPr>
        <p:spPr>
          <a:xfrm>
            <a:off x="5064125" y="7110000"/>
            <a:ext cx="7578000" cy="184666"/>
          </a:xfrm>
          <a:prstGeom prst="rect">
            <a:avLst/>
          </a:prstGeom>
          <a:noFill/>
        </p:spPr>
        <p:txBody>
          <a:bodyPr wrap="square" lIns="0" tIns="0" rIns="0" bIns="0" rtlCol="0">
            <a:spAutoFit/>
          </a:bodyPr>
          <a:lstStyle/>
          <a:p>
            <a:pPr algn="l"/>
            <a:r>
              <a:rPr lang="en-GB" sz="1200" dirty="0">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5079600" y="5500800"/>
            <a:ext cx="7578000" cy="216000"/>
          </a:xfrm>
        </p:spPr>
        <p:txBody>
          <a:bodyPr/>
          <a:lstStyle>
            <a:lvl1pPr marL="0" indent="0" algn="l">
              <a:spcBef>
                <a:spcPts val="0"/>
              </a:spcBef>
              <a:buFont typeface="Arial" panose="020B0604020202020204" pitchFamily="34" charset="0"/>
              <a:buNone/>
              <a:defRPr sz="1400" b="0"/>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5079600" y="4536000"/>
            <a:ext cx="7578000" cy="370800"/>
          </a:xfrm>
        </p:spPr>
        <p:txBody>
          <a:bodyPr anchor="t" anchorCtr="0"/>
          <a:lstStyle>
            <a:lvl1pPr marL="0" indent="0" algn="l">
              <a:spcBef>
                <a:spcPts val="0"/>
              </a:spcBef>
              <a:buNone/>
              <a:defRPr sz="2400" b="0"/>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a:xfrm>
            <a:off x="5079600" y="2718000"/>
            <a:ext cx="7578000" cy="1620000"/>
          </a:xfrm>
        </p:spPr>
        <p:txBody>
          <a:bodyPr anchor="b"/>
          <a:lstStyle>
            <a:lvl1pPr algn="l">
              <a:lnSpc>
                <a:spcPct val="100000"/>
              </a:lnSpc>
              <a:defRPr sz="3600"/>
            </a:lvl1pPr>
          </a:lstStyle>
          <a:p>
            <a:r>
              <a:rPr lang="en-GB" dirty="0"/>
              <a:t>Click to edit Master title</a:t>
            </a:r>
            <a:br>
              <a:rPr lang="en-GB" dirty="0"/>
            </a:br>
            <a:r>
              <a:rPr lang="en-GB" dirty="0"/>
              <a:t>(must be </a:t>
            </a:r>
            <a:br>
              <a:rPr lang="en-GB" dirty="0"/>
            </a:br>
            <a:r>
              <a:rPr lang="en-GB" dirty="0"/>
              <a:t>3 lines)</a:t>
            </a:r>
          </a:p>
        </p:txBody>
      </p:sp>
    </p:spTree>
    <p:extLst>
      <p:ext uri="{BB962C8B-B14F-4D97-AF65-F5344CB8AC3E}">
        <p14:creationId xmlns:p14="http://schemas.microsoft.com/office/powerpoint/2010/main" val="2473165680"/>
      </p:ext>
    </p:extLst>
  </p:cSld>
  <p:clrMapOvr>
    <a:masterClrMapping/>
  </p:clrMapOvr>
  <p:hf sldNum="0" hdr="0" dt="0"/>
  <p:extLst mod="1">
    <p:ext uri="{DCECCB84-F9BA-43D5-87BE-67443E8EF086}">
      <p15:sldGuideLst xmlns:p15="http://schemas.microsoft.com/office/powerpoint/2012/main">
        <p15:guide id="3" pos="4233" userDrawn="1">
          <p15:clr>
            <a:srgbClr val="FBAE40"/>
          </p15:clr>
        </p15:guide>
        <p15:guide id="4" pos="31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 Opt 2 - 2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7F133E71-CEFB-499A-A161-FC45BB475E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600" r="33600"/>
          <a:stretch/>
        </p:blipFill>
        <p:spPr>
          <a:xfrm>
            <a:off x="0" y="0"/>
            <a:ext cx="4536000" cy="7560000"/>
          </a:xfrm>
          <a:prstGeom prst="rect">
            <a:avLst/>
          </a:prstGeom>
        </p:spPr>
      </p:pic>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5080621"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4852800" y="2718000"/>
            <a:ext cx="68400" cy="11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1" name="TitlePagePandC">
            <a:extLst>
              <a:ext uri="{FF2B5EF4-FFF2-40B4-BE49-F238E27FC236}">
                <a16:creationId xmlns:a16="http://schemas.microsoft.com/office/drawing/2014/main" id="{A17C1D95-DF8B-4FCC-9EEC-E378F5C861A7}"/>
              </a:ext>
            </a:extLst>
          </p:cNvPr>
          <p:cNvSpPr txBox="1"/>
          <p:nvPr/>
        </p:nvSpPr>
        <p:spPr>
          <a:xfrm>
            <a:off x="5064125" y="7110000"/>
            <a:ext cx="7578000" cy="184666"/>
          </a:xfrm>
          <a:prstGeom prst="rect">
            <a:avLst/>
          </a:prstGeom>
          <a:noFill/>
        </p:spPr>
        <p:txBody>
          <a:bodyPr wrap="square" lIns="0" tIns="0" rIns="0" bIns="0" rtlCol="0">
            <a:spAutoFit/>
          </a:bodyPr>
          <a:lstStyle/>
          <a:p>
            <a:pPr algn="l"/>
            <a:r>
              <a:rPr lang="en-GB" sz="1200" dirty="0">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5079600" y="4888800"/>
            <a:ext cx="7578000" cy="216000"/>
          </a:xfrm>
        </p:spPr>
        <p:txBody>
          <a:bodyPr/>
          <a:lstStyle>
            <a:lvl1pPr marL="0" indent="0" algn="l">
              <a:spcBef>
                <a:spcPts val="0"/>
              </a:spcBef>
              <a:buFont typeface="Arial" panose="020B0604020202020204" pitchFamily="34" charset="0"/>
              <a:buNone/>
              <a:defRPr sz="1400" b="0"/>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5079600" y="3996000"/>
            <a:ext cx="7578000" cy="370800"/>
          </a:xfrm>
        </p:spPr>
        <p:txBody>
          <a:bodyPr anchor="t" anchorCtr="0"/>
          <a:lstStyle>
            <a:lvl1pPr marL="0" indent="0" algn="l">
              <a:spcBef>
                <a:spcPts val="0"/>
              </a:spcBef>
              <a:buNone/>
              <a:defRPr sz="2400" b="0"/>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a:xfrm>
            <a:off x="5079600" y="2718000"/>
            <a:ext cx="7578000" cy="1116000"/>
          </a:xfrm>
        </p:spPr>
        <p:txBody>
          <a:bodyPr anchor="b"/>
          <a:lstStyle>
            <a:lvl1pPr algn="l">
              <a:lnSpc>
                <a:spcPct val="100000"/>
              </a:lnSpc>
              <a:defRPr sz="3600"/>
            </a:lvl1pPr>
          </a:lstStyle>
          <a:p>
            <a:r>
              <a:rPr lang="en-GB" dirty="0"/>
              <a:t>Click to edit Master title</a:t>
            </a:r>
            <a:br>
              <a:rPr lang="en-GB" dirty="0"/>
            </a:br>
            <a:r>
              <a:rPr lang="en-GB" dirty="0"/>
              <a:t>(must be 2 lines)</a:t>
            </a:r>
          </a:p>
        </p:txBody>
      </p:sp>
    </p:spTree>
    <p:extLst>
      <p:ext uri="{BB962C8B-B14F-4D97-AF65-F5344CB8AC3E}">
        <p14:creationId xmlns:p14="http://schemas.microsoft.com/office/powerpoint/2010/main" val="3003315872"/>
      </p:ext>
    </p:extLst>
  </p:cSld>
  <p:clrMapOvr>
    <a:masterClrMapping/>
  </p:clrMapOvr>
  <p:hf sldNum="0" hdr="0" dt="0"/>
  <p:extLst mod="1">
    <p:ext uri="{DCECCB84-F9BA-43D5-87BE-67443E8EF086}">
      <p15:sldGuideLst xmlns:p15="http://schemas.microsoft.com/office/powerpoint/2012/main">
        <p15:guide id="3" userDrawn="1">
          <p15:clr>
            <a:srgbClr val="FBAE40"/>
          </p15:clr>
        </p15:guide>
        <p15:guide id="4" pos="31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 Opt 2 - 3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A1B41CE2-B3F0-4304-85E8-C5693625C0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600" r="33600"/>
          <a:stretch/>
        </p:blipFill>
        <p:spPr>
          <a:xfrm>
            <a:off x="0" y="0"/>
            <a:ext cx="4536000" cy="7560000"/>
          </a:xfrm>
          <a:prstGeom prst="rect">
            <a:avLst/>
          </a:prstGeom>
        </p:spPr>
      </p:pic>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5080621"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4852800" y="2718000"/>
            <a:ext cx="68400" cy="15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1" name="TitlePagePandC">
            <a:extLst>
              <a:ext uri="{FF2B5EF4-FFF2-40B4-BE49-F238E27FC236}">
                <a16:creationId xmlns:a16="http://schemas.microsoft.com/office/drawing/2014/main" id="{49B70041-BDE2-4180-B140-E8154CF356B4}"/>
              </a:ext>
            </a:extLst>
          </p:cNvPr>
          <p:cNvSpPr txBox="1"/>
          <p:nvPr/>
        </p:nvSpPr>
        <p:spPr>
          <a:xfrm>
            <a:off x="5064125" y="7110000"/>
            <a:ext cx="7578000" cy="184666"/>
          </a:xfrm>
          <a:prstGeom prst="rect">
            <a:avLst/>
          </a:prstGeom>
          <a:noFill/>
        </p:spPr>
        <p:txBody>
          <a:bodyPr wrap="square" lIns="0" tIns="0" rIns="0" bIns="0" rtlCol="0">
            <a:spAutoFit/>
          </a:bodyPr>
          <a:lstStyle/>
          <a:p>
            <a:pPr algn="l"/>
            <a:r>
              <a:rPr lang="en-GB" sz="1200" dirty="0">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5079600" y="5500800"/>
            <a:ext cx="7578000" cy="216000"/>
          </a:xfrm>
        </p:spPr>
        <p:txBody>
          <a:bodyPr/>
          <a:lstStyle>
            <a:lvl1pPr marL="0" indent="0" algn="l">
              <a:spcBef>
                <a:spcPts val="0"/>
              </a:spcBef>
              <a:buFont typeface="Arial" panose="020B0604020202020204" pitchFamily="34" charset="0"/>
              <a:buNone/>
              <a:defRPr sz="1400" b="0"/>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5079600" y="4536000"/>
            <a:ext cx="7578000" cy="370800"/>
          </a:xfrm>
        </p:spPr>
        <p:txBody>
          <a:bodyPr anchor="t" anchorCtr="0"/>
          <a:lstStyle>
            <a:lvl1pPr marL="0" indent="0" algn="l">
              <a:spcBef>
                <a:spcPts val="0"/>
              </a:spcBef>
              <a:buNone/>
              <a:defRPr sz="2400" b="0"/>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a:xfrm>
            <a:off x="5079600" y="2718000"/>
            <a:ext cx="7578000" cy="1620000"/>
          </a:xfrm>
        </p:spPr>
        <p:txBody>
          <a:bodyPr anchor="b"/>
          <a:lstStyle>
            <a:lvl1pPr algn="l">
              <a:lnSpc>
                <a:spcPct val="100000"/>
              </a:lnSpc>
              <a:defRPr sz="3600"/>
            </a:lvl1pPr>
          </a:lstStyle>
          <a:p>
            <a:r>
              <a:rPr lang="en-GB" dirty="0"/>
              <a:t>Click to edit Master title</a:t>
            </a:r>
            <a:br>
              <a:rPr lang="en-GB" dirty="0"/>
            </a:br>
            <a:r>
              <a:rPr lang="en-GB" dirty="0"/>
              <a:t>(must be </a:t>
            </a:r>
            <a:br>
              <a:rPr lang="en-GB" dirty="0"/>
            </a:br>
            <a:r>
              <a:rPr lang="en-GB" dirty="0"/>
              <a:t>3 lines)</a:t>
            </a:r>
          </a:p>
        </p:txBody>
      </p:sp>
    </p:spTree>
    <p:extLst>
      <p:ext uri="{BB962C8B-B14F-4D97-AF65-F5344CB8AC3E}">
        <p14:creationId xmlns:p14="http://schemas.microsoft.com/office/powerpoint/2010/main" val="3007410446"/>
      </p:ext>
    </p:extLst>
  </p:cSld>
  <p:clrMapOvr>
    <a:masterClrMapping/>
  </p:clrMapOvr>
  <p:hf sldNum="0" hdr="0" dt="0"/>
  <p:extLst mod="1">
    <p:ext uri="{DCECCB84-F9BA-43D5-87BE-67443E8EF086}">
      <p15:sldGuideLst xmlns:p15="http://schemas.microsoft.com/office/powerpoint/2012/main">
        <p15:guide id="1" pos="31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 Opt 3 - 2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2498AA7E-17A6-4F81-ACCF-FFDBFBAE70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600" r="33600"/>
          <a:stretch/>
        </p:blipFill>
        <p:spPr>
          <a:xfrm>
            <a:off x="0" y="0"/>
            <a:ext cx="4536000" cy="7560000"/>
          </a:xfrm>
          <a:prstGeom prst="rect">
            <a:avLst/>
          </a:prstGeom>
        </p:spPr>
      </p:pic>
      <p:sp>
        <p:nvSpPr>
          <p:cNvPr id="11" name="BackgroundPanel">
            <a:extLst>
              <a:ext uri="{FF2B5EF4-FFF2-40B4-BE49-F238E27FC236}">
                <a16:creationId xmlns:a16="http://schemas.microsoft.com/office/drawing/2014/main" id="{D73EE119-84A3-4B36-9BFD-F10D727BF3AD}"/>
              </a:ext>
            </a:extLst>
          </p:cNvPr>
          <p:cNvSpPr/>
          <p:nvPr/>
        </p:nvSpPr>
        <p:spPr>
          <a:xfrm>
            <a:off x="4536000" y="1"/>
            <a:ext cx="8910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5080621"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4852800" y="2718000"/>
            <a:ext cx="68400" cy="11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3" name="TitlePagePandC">
            <a:extLst>
              <a:ext uri="{FF2B5EF4-FFF2-40B4-BE49-F238E27FC236}">
                <a16:creationId xmlns:a16="http://schemas.microsoft.com/office/drawing/2014/main" id="{231C61B2-3E4A-48F1-B29D-4AF9822CFEB6}"/>
              </a:ext>
            </a:extLst>
          </p:cNvPr>
          <p:cNvSpPr txBox="1"/>
          <p:nvPr/>
        </p:nvSpPr>
        <p:spPr>
          <a:xfrm>
            <a:off x="5064125" y="7110000"/>
            <a:ext cx="7578000" cy="184666"/>
          </a:xfrm>
          <a:prstGeom prst="rect">
            <a:avLst/>
          </a:prstGeom>
          <a:noFill/>
        </p:spPr>
        <p:txBody>
          <a:bodyPr wrap="square" lIns="0" tIns="0" rIns="0" bIns="0" rtlCol="0">
            <a:spAutoFit/>
          </a:bodyPr>
          <a:lstStyle/>
          <a:p>
            <a:pPr algn="l"/>
            <a:r>
              <a:rPr lang="en-GB" sz="1200" dirty="0">
                <a:solidFill>
                  <a:srgbClr val="FFFFFF"/>
                </a:solidFill>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5079600" y="4888800"/>
            <a:ext cx="7578000" cy="216000"/>
          </a:xfrm>
        </p:spPr>
        <p:txBody>
          <a:bodyPr/>
          <a:lstStyle>
            <a:lvl1pPr marL="0" indent="0" algn="l">
              <a:spcBef>
                <a:spcPts val="0"/>
              </a:spcBef>
              <a:buFont typeface="Arial" panose="020B0604020202020204" pitchFamily="34" charset="0"/>
              <a:buNone/>
              <a:defRPr sz="1400" b="0">
                <a:solidFill>
                  <a:srgbClr val="FFFFFF"/>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5079600" y="3996000"/>
            <a:ext cx="7578000" cy="370800"/>
          </a:xfrm>
        </p:spPr>
        <p:txBody>
          <a:bodyPr anchor="t" anchorCtr="0"/>
          <a:lstStyle>
            <a:lvl1pPr marL="0" indent="0" algn="l">
              <a:spcBef>
                <a:spcPts val="0"/>
              </a:spcBef>
              <a:buNone/>
              <a:defRPr sz="2400" b="0">
                <a:solidFill>
                  <a:srgbClr val="FFFFFF"/>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5079600" y="2718000"/>
            <a:ext cx="7578000" cy="1116000"/>
          </a:xfrm>
        </p:spPr>
        <p:txBody>
          <a:bodyPr anchor="b"/>
          <a:lstStyle>
            <a:lvl1pPr algn="l">
              <a:lnSpc>
                <a:spcPct val="100000"/>
              </a:lnSpc>
              <a:defRPr sz="3600">
                <a:solidFill>
                  <a:srgbClr val="FFFFFF"/>
                </a:solidFill>
              </a:defRPr>
            </a:lvl1pPr>
          </a:lstStyle>
          <a:p>
            <a:r>
              <a:rPr lang="en-GB" dirty="0"/>
              <a:t>Click to edit Master title</a:t>
            </a:r>
            <a:br>
              <a:rPr lang="en-GB" dirty="0"/>
            </a:br>
            <a:r>
              <a:rPr lang="en-GB" dirty="0"/>
              <a:t>(must be 2 lines)</a:t>
            </a:r>
          </a:p>
        </p:txBody>
      </p:sp>
    </p:spTree>
    <p:extLst>
      <p:ext uri="{BB962C8B-B14F-4D97-AF65-F5344CB8AC3E}">
        <p14:creationId xmlns:p14="http://schemas.microsoft.com/office/powerpoint/2010/main" val="2188566527"/>
      </p:ext>
    </p:extLst>
  </p:cSld>
  <p:clrMapOvr>
    <a:masterClrMapping/>
  </p:clrMapOvr>
  <p:hf sldNum="0" hdr="0" dt="0"/>
  <p:extLst mod="1">
    <p:ext uri="{DCECCB84-F9BA-43D5-87BE-67443E8EF086}">
      <p15:sldGuideLst xmlns:p15="http://schemas.microsoft.com/office/powerpoint/2012/main">
        <p15:guide id="1" pos="31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olumn with image">
    <p:spTree>
      <p:nvGrpSpPr>
        <p:cNvPr id="1" name=""/>
        <p:cNvGrpSpPr/>
        <p:nvPr/>
      </p:nvGrpSpPr>
      <p:grpSpPr>
        <a:xfrm>
          <a:off x="0" y="0"/>
          <a:ext cx="0" cy="0"/>
          <a:chOff x="0" y="0"/>
          <a:chExt cx="0" cy="0"/>
        </a:xfrm>
      </p:grpSpPr>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8913600" y="1"/>
            <a:ext cx="4536000" cy="7559675"/>
          </a:xfrm>
        </p:spPr>
        <p:txBody>
          <a:bodyPr/>
          <a:lstStyle/>
          <a:p>
            <a:r>
              <a:rPr lang="en-GB"/>
              <a:t>Bild durch Klicken auf Symbol hinzufügen</a:t>
            </a:r>
            <a:endParaRPr lang="en-GB"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‹Nr.›</a:t>
            </a:fld>
            <a:endParaRPr lang="en-GB" dirty="0"/>
          </a:p>
        </p:txBody>
      </p:sp>
      <p:sp>
        <p:nvSpPr>
          <p:cNvPr id="2" name="Footer">
            <a:extLst>
              <a:ext uri="{FF2B5EF4-FFF2-40B4-BE49-F238E27FC236}">
                <a16:creationId xmlns:a16="http://schemas.microsoft.com/office/drawing/2014/main" id="{F5CC75BD-8F3D-4E23-8D1C-DE7ADBD4D1D2}"/>
              </a:ext>
            </a:extLst>
          </p:cNvPr>
          <p:cNvSpPr>
            <a:spLocks noGrp="1"/>
          </p:cNvSpPr>
          <p:nvPr>
            <p:ph type="ftr" sz="quarter" idx="14"/>
          </p:nvPr>
        </p:nvSpPr>
        <p:spPr>
          <a:xfrm>
            <a:off x="-1" y="7074000"/>
            <a:ext cx="8913593" cy="180000"/>
          </a:xfrm>
        </p:spPr>
        <p:txBody>
          <a:bodyPr/>
          <a:lstStyle/>
          <a:p>
            <a:r>
              <a:rPr lang="en-GB" dirty="0"/>
              <a:t>Private and Confidential</a:t>
            </a:r>
          </a:p>
        </p:txBody>
      </p:sp>
      <p:cxnSp>
        <p:nvCxnSpPr>
          <p:cNvPr id="9" name="Footer Separator">
            <a:extLst>
              <a:ext uri="{FF2B5EF4-FFF2-40B4-BE49-F238E27FC236}">
                <a16:creationId xmlns:a16="http://schemas.microsoft.com/office/drawing/2014/main" id="{ECF6F5C3-824C-42F7-AAB7-DE90B80392AA}"/>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W Logo">
            <a:extLst>
              <a:ext uri="{FF2B5EF4-FFF2-40B4-BE49-F238E27FC236}">
                <a16:creationId xmlns:a16="http://schemas.microsoft.com/office/drawing/2014/main" id="{1A348627-1CEE-46EA-AEE1-3DFFADD6363B}"/>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7797600" cy="4698075"/>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5" name="Title">
            <a:extLst>
              <a:ext uri="{FF2B5EF4-FFF2-40B4-BE49-F238E27FC236}">
                <a16:creationId xmlns:a16="http://schemas.microsoft.com/office/drawing/2014/main" id="{0B6ADA1B-ECB6-48BD-9BD4-2112A0FA3FCF}"/>
              </a:ext>
            </a:extLst>
          </p:cNvPr>
          <p:cNvSpPr>
            <a:spLocks noGrp="1"/>
          </p:cNvSpPr>
          <p:nvPr>
            <p:ph type="title" hasCustomPrompt="1"/>
          </p:nvPr>
        </p:nvSpPr>
        <p:spPr>
          <a:xfrm>
            <a:off x="792000" y="630000"/>
            <a:ext cx="7797600" cy="774000"/>
          </a:xfrm>
        </p:spPr>
        <p:txBody>
          <a:bodyPr/>
          <a:lstStyle/>
          <a:p>
            <a:r>
              <a:rPr lang="en-GB" dirty="0"/>
              <a:t>Click to </a:t>
            </a:r>
            <a:r>
              <a:rPr lang="en-GB"/>
              <a:t>add title</a:t>
            </a:r>
            <a:endParaRPr lang="en-GB" dirty="0"/>
          </a:p>
        </p:txBody>
      </p:sp>
      <p:sp>
        <p:nvSpPr>
          <p:cNvPr id="13" name="TW Bar">
            <a:extLst>
              <a:ext uri="{FF2B5EF4-FFF2-40B4-BE49-F238E27FC236}">
                <a16:creationId xmlns:a16="http://schemas.microsoft.com/office/drawing/2014/main" id="{2D0723B7-2331-495A-A7E2-3CC08E3B5802}"/>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1579837008"/>
      </p:ext>
    </p:extLst>
  </p:cSld>
  <p:clrMapOvr>
    <a:masterClrMapping/>
  </p:clrMapOvr>
  <p:extLst mod="1">
    <p:ext uri="{DCECCB84-F9BA-43D5-87BE-67443E8EF086}">
      <p15:sldGuideLst xmlns:p15="http://schemas.microsoft.com/office/powerpoint/2012/main">
        <p15:guide id="3" pos="5411" userDrawn="1">
          <p15:clr>
            <a:srgbClr val="FBAE40"/>
          </p15:clr>
        </p15:guide>
        <p15:guide id="4" pos="561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 Opt 3 - 3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1E1B53E7-B44D-4877-A090-3653E9EED5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600" r="33600"/>
          <a:stretch/>
        </p:blipFill>
        <p:spPr>
          <a:xfrm>
            <a:off x="0" y="0"/>
            <a:ext cx="4536000" cy="7560000"/>
          </a:xfrm>
          <a:prstGeom prst="rect">
            <a:avLst/>
          </a:prstGeom>
        </p:spPr>
      </p:pic>
      <p:sp>
        <p:nvSpPr>
          <p:cNvPr id="11" name="BackgroundPanel">
            <a:extLst>
              <a:ext uri="{FF2B5EF4-FFF2-40B4-BE49-F238E27FC236}">
                <a16:creationId xmlns:a16="http://schemas.microsoft.com/office/drawing/2014/main" id="{C93E7BC5-0D49-4B5C-9E79-9EC187F2D08F}"/>
              </a:ext>
            </a:extLst>
          </p:cNvPr>
          <p:cNvSpPr/>
          <p:nvPr/>
        </p:nvSpPr>
        <p:spPr>
          <a:xfrm>
            <a:off x="4536000" y="1"/>
            <a:ext cx="8910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5080621"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4852800" y="2718000"/>
            <a:ext cx="68400" cy="15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3" name="TitlePagePandC">
            <a:extLst>
              <a:ext uri="{FF2B5EF4-FFF2-40B4-BE49-F238E27FC236}">
                <a16:creationId xmlns:a16="http://schemas.microsoft.com/office/drawing/2014/main" id="{0E84AF64-57C8-4B24-9AC8-02328A1AF0CB}"/>
              </a:ext>
            </a:extLst>
          </p:cNvPr>
          <p:cNvSpPr txBox="1"/>
          <p:nvPr/>
        </p:nvSpPr>
        <p:spPr>
          <a:xfrm>
            <a:off x="5064125" y="7110000"/>
            <a:ext cx="7578000" cy="184666"/>
          </a:xfrm>
          <a:prstGeom prst="rect">
            <a:avLst/>
          </a:prstGeom>
          <a:noFill/>
        </p:spPr>
        <p:txBody>
          <a:bodyPr wrap="square" lIns="0" tIns="0" rIns="0" bIns="0" rtlCol="0">
            <a:spAutoFit/>
          </a:bodyPr>
          <a:lstStyle/>
          <a:p>
            <a:pPr algn="l"/>
            <a:r>
              <a:rPr lang="en-GB" sz="1200" dirty="0">
                <a:solidFill>
                  <a:srgbClr val="FFFFFF"/>
                </a:solidFill>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5079600" y="5500800"/>
            <a:ext cx="7578000" cy="216000"/>
          </a:xfrm>
        </p:spPr>
        <p:txBody>
          <a:bodyPr/>
          <a:lstStyle>
            <a:lvl1pPr marL="0" indent="0" algn="l">
              <a:spcBef>
                <a:spcPts val="0"/>
              </a:spcBef>
              <a:buFont typeface="Arial" panose="020B0604020202020204" pitchFamily="34" charset="0"/>
              <a:buNone/>
              <a:defRPr sz="1400" b="0">
                <a:solidFill>
                  <a:srgbClr val="FFFFFF"/>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5079600" y="4536000"/>
            <a:ext cx="7578000" cy="370800"/>
          </a:xfrm>
        </p:spPr>
        <p:txBody>
          <a:bodyPr anchor="t" anchorCtr="0"/>
          <a:lstStyle>
            <a:lvl1pPr marL="0" indent="0" algn="l">
              <a:spcBef>
                <a:spcPts val="0"/>
              </a:spcBef>
              <a:buNone/>
              <a:defRPr sz="2400" b="0">
                <a:solidFill>
                  <a:srgbClr val="FFFFFF"/>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5079600" y="2718000"/>
            <a:ext cx="7578000" cy="1620000"/>
          </a:xfrm>
        </p:spPr>
        <p:txBody>
          <a:bodyPr anchor="b"/>
          <a:lstStyle>
            <a:lvl1pPr algn="l">
              <a:lnSpc>
                <a:spcPct val="100000"/>
              </a:lnSpc>
              <a:defRPr sz="3600">
                <a:solidFill>
                  <a:srgbClr val="FFFFFF"/>
                </a:solidFill>
              </a:defRPr>
            </a:lvl1pPr>
          </a:lstStyle>
          <a:p>
            <a:r>
              <a:rPr lang="en-GB" dirty="0"/>
              <a:t>Click to edit Master title</a:t>
            </a:r>
            <a:br>
              <a:rPr lang="en-GB" dirty="0"/>
            </a:br>
            <a:r>
              <a:rPr lang="en-GB" dirty="0"/>
              <a:t>(must be </a:t>
            </a:r>
            <a:br>
              <a:rPr lang="en-GB" dirty="0"/>
            </a:br>
            <a:r>
              <a:rPr lang="en-GB" dirty="0"/>
              <a:t>3 lines)</a:t>
            </a:r>
          </a:p>
        </p:txBody>
      </p:sp>
    </p:spTree>
    <p:extLst>
      <p:ext uri="{BB962C8B-B14F-4D97-AF65-F5344CB8AC3E}">
        <p14:creationId xmlns:p14="http://schemas.microsoft.com/office/powerpoint/2010/main" val="3779481049"/>
      </p:ext>
    </p:extLst>
  </p:cSld>
  <p:clrMapOvr>
    <a:masterClrMapping/>
  </p:clrMapOvr>
  <p:hf sldNum="0" hdr="0" dt="0"/>
  <p:extLst mod="1">
    <p:ext uri="{DCECCB84-F9BA-43D5-87BE-67443E8EF086}">
      <p15:sldGuideLst xmlns:p15="http://schemas.microsoft.com/office/powerpoint/2012/main">
        <p15:guide id="1" pos="319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 Opt 4 - 2 lines">
    <p:spTree>
      <p:nvGrpSpPr>
        <p:cNvPr id="1" name=""/>
        <p:cNvGrpSpPr/>
        <p:nvPr/>
      </p:nvGrpSpPr>
      <p:grpSpPr>
        <a:xfrm>
          <a:off x="0" y="0"/>
          <a:ext cx="0" cy="0"/>
          <a:chOff x="0" y="0"/>
          <a:chExt cx="0" cy="0"/>
        </a:xfrm>
      </p:grpSpPr>
      <p:pic>
        <p:nvPicPr>
          <p:cNvPr id="5" name="FullPageImage">
            <a:extLst>
              <a:ext uri="{FF2B5EF4-FFF2-40B4-BE49-F238E27FC236}">
                <a16:creationId xmlns:a16="http://schemas.microsoft.com/office/drawing/2014/main" id="{9DE7EF0B-EEAE-4955-9845-5A22BF59BE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98" r="1398"/>
          <a:stretch/>
        </p:blipFill>
        <p:spPr>
          <a:xfrm>
            <a:off x="0" y="0"/>
            <a:ext cx="13442401" cy="7560000"/>
          </a:xfrm>
          <a:prstGeom prst="rect">
            <a:avLst/>
          </a:prstGeom>
        </p:spPr>
      </p:pic>
      <p:sp>
        <p:nvSpPr>
          <p:cNvPr id="11" name="TintCover">
            <a:extLst>
              <a:ext uri="{FF2B5EF4-FFF2-40B4-BE49-F238E27FC236}">
                <a16:creationId xmlns:a16="http://schemas.microsoft.com/office/drawing/2014/main" id="{E3DA02A0-8F77-4D15-9815-FD7926367EC0}"/>
              </a:ext>
            </a:extLst>
          </p:cNvPr>
          <p:cNvSpPr/>
          <p:nvPr/>
        </p:nvSpPr>
        <p:spPr>
          <a:xfrm>
            <a:off x="-1" y="0"/>
            <a:ext cx="11038115" cy="7559674"/>
          </a:xfrm>
          <a:prstGeom prst="rect">
            <a:avLst/>
          </a:prstGeom>
          <a:gradFill flip="none" rotWithShape="1">
            <a:gsLst>
              <a:gs pos="20000">
                <a:schemeClr val="accent1"/>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977848"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9" name="TWBar">
            <a:extLst>
              <a:ext uri="{FF2B5EF4-FFF2-40B4-BE49-F238E27FC236}">
                <a16:creationId xmlns:a16="http://schemas.microsoft.com/office/drawing/2014/main" id="{0AE8CE7F-A93B-49AC-97FA-4FC3C8FF4295}"/>
              </a:ext>
            </a:extLst>
          </p:cNvPr>
          <p:cNvSpPr/>
          <p:nvPr/>
        </p:nvSpPr>
        <p:spPr>
          <a:xfrm>
            <a:off x="750027" y="2718000"/>
            <a:ext cx="68400" cy="11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3" name="TitlePagePandC">
            <a:extLst>
              <a:ext uri="{FF2B5EF4-FFF2-40B4-BE49-F238E27FC236}">
                <a16:creationId xmlns:a16="http://schemas.microsoft.com/office/drawing/2014/main" id="{7951EFEB-5E71-4AC1-A817-66A942403C04}"/>
              </a:ext>
            </a:extLst>
          </p:cNvPr>
          <p:cNvSpPr txBox="1"/>
          <p:nvPr/>
        </p:nvSpPr>
        <p:spPr>
          <a:xfrm>
            <a:off x="975600" y="7110000"/>
            <a:ext cx="7578000" cy="184666"/>
          </a:xfrm>
          <a:prstGeom prst="rect">
            <a:avLst/>
          </a:prstGeom>
          <a:noFill/>
        </p:spPr>
        <p:txBody>
          <a:bodyPr wrap="square" lIns="0" tIns="0" rIns="0" bIns="0" rtlCol="0">
            <a:spAutoFit/>
          </a:bodyPr>
          <a:lstStyle/>
          <a:p>
            <a:pPr algn="l"/>
            <a:r>
              <a:rPr lang="en-GB" sz="1200" dirty="0">
                <a:solidFill>
                  <a:srgbClr val="FFFFFF"/>
                </a:solidFill>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76827" y="4888800"/>
            <a:ext cx="7812000" cy="216000"/>
          </a:xfrm>
        </p:spPr>
        <p:txBody>
          <a:bodyPr/>
          <a:lstStyle>
            <a:lvl1pPr marL="0" indent="0" algn="l">
              <a:spcBef>
                <a:spcPts val="0"/>
              </a:spcBef>
              <a:buFont typeface="Arial" panose="020B0604020202020204" pitchFamily="34" charset="0"/>
              <a:buNone/>
              <a:defRPr sz="1400" b="0">
                <a:solidFill>
                  <a:srgbClr val="FFFFFF"/>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76827" y="3996000"/>
            <a:ext cx="7812000" cy="370800"/>
          </a:xfrm>
        </p:spPr>
        <p:txBody>
          <a:bodyPr anchor="t" anchorCtr="0"/>
          <a:lstStyle>
            <a:lvl1pPr marL="0" indent="0" algn="l">
              <a:spcBef>
                <a:spcPts val="0"/>
              </a:spcBef>
              <a:buNone/>
              <a:defRPr sz="2400" b="0">
                <a:solidFill>
                  <a:srgbClr val="FFFFFF"/>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976827" y="2718000"/>
            <a:ext cx="7812000" cy="1116000"/>
          </a:xfrm>
        </p:spPr>
        <p:txBody>
          <a:bodyPr anchor="b"/>
          <a:lstStyle>
            <a:lvl1pPr algn="l">
              <a:lnSpc>
                <a:spcPct val="100000"/>
              </a:lnSpc>
              <a:defRPr sz="3600">
                <a:solidFill>
                  <a:srgbClr val="FFFFFF"/>
                </a:solidFill>
              </a:defRPr>
            </a:lvl1pPr>
          </a:lstStyle>
          <a:p>
            <a:r>
              <a:rPr lang="en-GB" dirty="0"/>
              <a:t>Click to edit Master title</a:t>
            </a:r>
            <a:br>
              <a:rPr lang="en-GB" dirty="0"/>
            </a:br>
            <a:r>
              <a:rPr lang="en-GB" dirty="0"/>
              <a:t>(must be 2 lines)</a:t>
            </a:r>
          </a:p>
        </p:txBody>
      </p:sp>
    </p:spTree>
    <p:extLst>
      <p:ext uri="{BB962C8B-B14F-4D97-AF65-F5344CB8AC3E}">
        <p14:creationId xmlns:p14="http://schemas.microsoft.com/office/powerpoint/2010/main" val="3620515353"/>
      </p:ext>
    </p:extLst>
  </p:cSld>
  <p:clrMapOvr>
    <a:masterClrMapping/>
  </p:clrMapOvr>
  <p:hf sldNum="0" hdr="0" dt="0"/>
  <p:extLst mod="1">
    <p:ext uri="{DCECCB84-F9BA-43D5-87BE-67443E8EF086}">
      <p15:sldGuideLst xmlns:p15="http://schemas.microsoft.com/office/powerpoint/2012/main">
        <p15:guide id="1" pos="61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 Opt 4 - 3 lines">
    <p:spTree>
      <p:nvGrpSpPr>
        <p:cNvPr id="1" name=""/>
        <p:cNvGrpSpPr/>
        <p:nvPr/>
      </p:nvGrpSpPr>
      <p:grpSpPr>
        <a:xfrm>
          <a:off x="0" y="0"/>
          <a:ext cx="0" cy="0"/>
          <a:chOff x="0" y="0"/>
          <a:chExt cx="0" cy="0"/>
        </a:xfrm>
      </p:grpSpPr>
      <p:pic>
        <p:nvPicPr>
          <p:cNvPr id="5" name="FullPageImage">
            <a:extLst>
              <a:ext uri="{FF2B5EF4-FFF2-40B4-BE49-F238E27FC236}">
                <a16:creationId xmlns:a16="http://schemas.microsoft.com/office/drawing/2014/main" id="{64EE2101-884E-4560-AE77-82E93B0B54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98" r="1398"/>
          <a:stretch/>
        </p:blipFill>
        <p:spPr>
          <a:xfrm>
            <a:off x="0" y="0"/>
            <a:ext cx="13442401" cy="7560000"/>
          </a:xfrm>
          <a:prstGeom prst="rect">
            <a:avLst/>
          </a:prstGeom>
        </p:spPr>
      </p:pic>
      <p:sp>
        <p:nvSpPr>
          <p:cNvPr id="11" name="TintCover">
            <a:extLst>
              <a:ext uri="{FF2B5EF4-FFF2-40B4-BE49-F238E27FC236}">
                <a16:creationId xmlns:a16="http://schemas.microsoft.com/office/drawing/2014/main" id="{465215CC-880D-4CFC-AE04-05E7515AC67A}"/>
              </a:ext>
            </a:extLst>
          </p:cNvPr>
          <p:cNvSpPr/>
          <p:nvPr/>
        </p:nvSpPr>
        <p:spPr>
          <a:xfrm>
            <a:off x="-1" y="0"/>
            <a:ext cx="11038115" cy="7559674"/>
          </a:xfrm>
          <a:prstGeom prst="rect">
            <a:avLst/>
          </a:prstGeom>
          <a:gradFill flip="none" rotWithShape="1">
            <a:gsLst>
              <a:gs pos="20000">
                <a:schemeClr val="accent1"/>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TWBar">
            <a:extLst>
              <a:ext uri="{FF2B5EF4-FFF2-40B4-BE49-F238E27FC236}">
                <a16:creationId xmlns:a16="http://schemas.microsoft.com/office/drawing/2014/main" id="{0AE8CE7F-A93B-49AC-97FA-4FC3C8FF4295}"/>
              </a:ext>
            </a:extLst>
          </p:cNvPr>
          <p:cNvSpPr/>
          <p:nvPr/>
        </p:nvSpPr>
        <p:spPr>
          <a:xfrm>
            <a:off x="750013" y="2718000"/>
            <a:ext cx="68400" cy="15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977834" y="216115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13" name="TitlePagePandC">
            <a:extLst>
              <a:ext uri="{FF2B5EF4-FFF2-40B4-BE49-F238E27FC236}">
                <a16:creationId xmlns:a16="http://schemas.microsoft.com/office/drawing/2014/main" id="{C4E56A02-6DE0-44D6-A788-A0FC9B7B5C98}"/>
              </a:ext>
            </a:extLst>
          </p:cNvPr>
          <p:cNvSpPr txBox="1"/>
          <p:nvPr/>
        </p:nvSpPr>
        <p:spPr>
          <a:xfrm>
            <a:off x="975600" y="7110000"/>
            <a:ext cx="7578000" cy="184666"/>
          </a:xfrm>
          <a:prstGeom prst="rect">
            <a:avLst/>
          </a:prstGeom>
          <a:noFill/>
        </p:spPr>
        <p:txBody>
          <a:bodyPr wrap="square" lIns="0" tIns="0" rIns="0" bIns="0" rtlCol="0">
            <a:spAutoFit/>
          </a:bodyPr>
          <a:lstStyle/>
          <a:p>
            <a:pPr algn="l"/>
            <a:r>
              <a:rPr lang="en-GB" sz="1200" dirty="0">
                <a:solidFill>
                  <a:srgbClr val="FFFFFF"/>
                </a:solidFill>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76813" y="5500800"/>
            <a:ext cx="7812000" cy="216000"/>
          </a:xfrm>
        </p:spPr>
        <p:txBody>
          <a:bodyPr/>
          <a:lstStyle>
            <a:lvl1pPr marL="0" indent="0" algn="l">
              <a:spcBef>
                <a:spcPts val="0"/>
              </a:spcBef>
              <a:buFont typeface="Arial" panose="020B0604020202020204" pitchFamily="34" charset="0"/>
              <a:buNone/>
              <a:defRPr sz="1400" b="0">
                <a:solidFill>
                  <a:srgbClr val="FFFFFF"/>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76813" y="4536000"/>
            <a:ext cx="7812000" cy="370800"/>
          </a:xfrm>
        </p:spPr>
        <p:txBody>
          <a:bodyPr anchor="t" anchorCtr="0"/>
          <a:lstStyle>
            <a:lvl1pPr marL="0" indent="0" algn="l">
              <a:spcBef>
                <a:spcPts val="0"/>
              </a:spcBef>
              <a:buNone/>
              <a:defRPr sz="2400" b="0">
                <a:solidFill>
                  <a:srgbClr val="FFFFFF"/>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976813" y="2718000"/>
            <a:ext cx="7812000" cy="1620000"/>
          </a:xfrm>
        </p:spPr>
        <p:txBody>
          <a:bodyPr anchor="b"/>
          <a:lstStyle>
            <a:lvl1pPr algn="l">
              <a:lnSpc>
                <a:spcPct val="100000"/>
              </a:lnSpc>
              <a:defRPr sz="3600">
                <a:solidFill>
                  <a:srgbClr val="FFFFFF"/>
                </a:solidFill>
              </a:defRPr>
            </a:lvl1pPr>
          </a:lstStyle>
          <a:p>
            <a:r>
              <a:rPr lang="en-GB" dirty="0"/>
              <a:t>Click to edit Master title</a:t>
            </a:r>
            <a:br>
              <a:rPr lang="en-GB" dirty="0"/>
            </a:br>
            <a:r>
              <a:rPr lang="en-GB" dirty="0"/>
              <a:t>(must be </a:t>
            </a:r>
            <a:br>
              <a:rPr lang="en-GB" dirty="0"/>
            </a:br>
            <a:r>
              <a:rPr lang="en-GB" dirty="0"/>
              <a:t>3 lines)</a:t>
            </a:r>
          </a:p>
        </p:txBody>
      </p:sp>
    </p:spTree>
    <p:extLst>
      <p:ext uri="{BB962C8B-B14F-4D97-AF65-F5344CB8AC3E}">
        <p14:creationId xmlns:p14="http://schemas.microsoft.com/office/powerpoint/2010/main" val="2240673666"/>
      </p:ext>
    </p:extLst>
  </p:cSld>
  <p:clrMapOvr>
    <a:masterClrMapping/>
  </p:clrMapOvr>
  <p:hf sldNum="0" hdr="0" dt="0"/>
  <p:extLst mod="1">
    <p:ext uri="{DCECCB84-F9BA-43D5-87BE-67443E8EF086}">
      <p15:sldGuideLst xmlns:p15="http://schemas.microsoft.com/office/powerpoint/2012/main">
        <p15:guide id="1" pos="60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 Opt 5 - 2 lines">
    <p:spTree>
      <p:nvGrpSpPr>
        <p:cNvPr id="1" name=""/>
        <p:cNvGrpSpPr/>
        <p:nvPr/>
      </p:nvGrpSpPr>
      <p:grpSpPr>
        <a:xfrm>
          <a:off x="0" y="0"/>
          <a:ext cx="0" cy="0"/>
          <a:chOff x="0" y="0"/>
          <a:chExt cx="0" cy="0"/>
        </a:xfrm>
      </p:grpSpPr>
      <p:sp>
        <p:nvSpPr>
          <p:cNvPr id="11" name="BackgroundPanel">
            <a:extLst>
              <a:ext uri="{FF2B5EF4-FFF2-40B4-BE49-F238E27FC236}">
                <a16:creationId xmlns:a16="http://schemas.microsoft.com/office/drawing/2014/main" id="{D73EE119-84A3-4B36-9BFD-F10D727BF3AD}"/>
              </a:ext>
            </a:extLst>
          </p:cNvPr>
          <p:cNvSpPr/>
          <p:nvPr/>
        </p:nvSpPr>
        <p:spPr>
          <a:xfrm>
            <a:off x="0" y="0"/>
            <a:ext cx="13446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1951200" y="243720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15" name="GreenBar 2">
            <a:extLst>
              <a:ext uri="{FF2B5EF4-FFF2-40B4-BE49-F238E27FC236}">
                <a16:creationId xmlns:a16="http://schemas.microsoft.com/office/drawing/2014/main" id="{2F5603AF-FDC2-4529-941F-995942D133BB}"/>
              </a:ext>
            </a:extLst>
          </p:cNvPr>
          <p:cNvSpPr/>
          <p:nvPr/>
        </p:nvSpPr>
        <p:spPr>
          <a:xfrm>
            <a:off x="8928101" y="3190060"/>
            <a:ext cx="4511674" cy="9360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GreenBar 1">
            <a:extLst>
              <a:ext uri="{FF2B5EF4-FFF2-40B4-BE49-F238E27FC236}">
                <a16:creationId xmlns:a16="http://schemas.microsoft.com/office/drawing/2014/main" id="{EE285803-2091-44C1-86E1-1C915EFE51D0}"/>
              </a:ext>
            </a:extLst>
          </p:cNvPr>
          <p:cNvSpPr/>
          <p:nvPr/>
        </p:nvSpPr>
        <p:spPr>
          <a:xfrm>
            <a:off x="0" y="3164400"/>
            <a:ext cx="1626642" cy="9360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TitlePagePandC">
            <a:extLst>
              <a:ext uri="{FF2B5EF4-FFF2-40B4-BE49-F238E27FC236}">
                <a16:creationId xmlns:a16="http://schemas.microsoft.com/office/drawing/2014/main" id="{FB5B6592-A1C1-4039-9745-BE435A3F01FE}"/>
              </a:ext>
            </a:extLst>
          </p:cNvPr>
          <p:cNvSpPr txBox="1"/>
          <p:nvPr/>
        </p:nvSpPr>
        <p:spPr>
          <a:xfrm>
            <a:off x="9144000" y="3780000"/>
            <a:ext cx="3852000" cy="184666"/>
          </a:xfrm>
          <a:prstGeom prst="rect">
            <a:avLst/>
          </a:prstGeom>
          <a:noFill/>
        </p:spPr>
        <p:txBody>
          <a:bodyPr wrap="square" lIns="0" tIns="0" rIns="0" bIns="0" rtlCol="0">
            <a:spAutoFit/>
          </a:bodyPr>
          <a:lstStyle/>
          <a:p>
            <a:pPr algn="l"/>
            <a:r>
              <a:rPr lang="en-GB" sz="1200" dirty="0">
                <a:solidFill>
                  <a:srgbClr val="FFFFFF"/>
                </a:solidFill>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144000" y="3376949"/>
            <a:ext cx="3852000" cy="216000"/>
          </a:xfrm>
        </p:spPr>
        <p:txBody>
          <a:bodyPr anchor="ctr"/>
          <a:lstStyle>
            <a:lvl1pPr marL="0" indent="0" algn="l">
              <a:spcBef>
                <a:spcPts val="0"/>
              </a:spcBef>
              <a:buFont typeface="Arial" panose="020B0604020202020204" pitchFamily="34" charset="0"/>
              <a:buNone/>
              <a:defRPr sz="1200" b="0">
                <a:solidFill>
                  <a:srgbClr val="FFFFFF"/>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1951200" y="4471200"/>
            <a:ext cx="6696000" cy="370800"/>
          </a:xfrm>
        </p:spPr>
        <p:txBody>
          <a:bodyPr anchor="t" anchorCtr="0"/>
          <a:lstStyle>
            <a:lvl1pPr marL="0" indent="0" algn="l">
              <a:spcBef>
                <a:spcPts val="0"/>
              </a:spcBef>
              <a:buNone/>
              <a:defRPr sz="2400" b="0">
                <a:solidFill>
                  <a:srgbClr val="FFFFFF"/>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1951200" y="3164400"/>
            <a:ext cx="6696000" cy="1116000"/>
          </a:xfrm>
        </p:spPr>
        <p:txBody>
          <a:bodyPr anchor="b"/>
          <a:lstStyle>
            <a:lvl1pPr algn="l">
              <a:lnSpc>
                <a:spcPct val="100000"/>
              </a:lnSpc>
              <a:defRPr sz="3600">
                <a:solidFill>
                  <a:srgbClr val="FFFFFF"/>
                </a:solidFill>
              </a:defRPr>
            </a:lvl1pPr>
          </a:lstStyle>
          <a:p>
            <a:r>
              <a:rPr lang="en-GB" dirty="0"/>
              <a:t>Click to edit Master title</a:t>
            </a:r>
            <a:br>
              <a:rPr lang="en-GB" dirty="0"/>
            </a:br>
            <a:r>
              <a:rPr lang="en-GB" dirty="0"/>
              <a:t>(must be 2 lines)</a:t>
            </a:r>
          </a:p>
        </p:txBody>
      </p:sp>
    </p:spTree>
    <p:extLst>
      <p:ext uri="{BB962C8B-B14F-4D97-AF65-F5344CB8AC3E}">
        <p14:creationId xmlns:p14="http://schemas.microsoft.com/office/powerpoint/2010/main" val="3651010103"/>
      </p:ext>
    </p:extLst>
  </p:cSld>
  <p:clrMapOvr>
    <a:masterClrMapping/>
  </p:clrMapOvr>
  <p:hf sldNum="0" hdr="0" dt="0"/>
  <p:extLst mod="1">
    <p:ext uri="{DCECCB84-F9BA-43D5-87BE-67443E8EF086}">
      <p15:sldGuideLst xmlns:p15="http://schemas.microsoft.com/office/powerpoint/2012/main">
        <p15:guide id="1" pos="122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 Opt 5 - 3 lines">
    <p:spTree>
      <p:nvGrpSpPr>
        <p:cNvPr id="1" name=""/>
        <p:cNvGrpSpPr/>
        <p:nvPr/>
      </p:nvGrpSpPr>
      <p:grpSpPr>
        <a:xfrm>
          <a:off x="0" y="0"/>
          <a:ext cx="0" cy="0"/>
          <a:chOff x="0" y="0"/>
          <a:chExt cx="0" cy="0"/>
        </a:xfrm>
      </p:grpSpPr>
      <p:sp>
        <p:nvSpPr>
          <p:cNvPr id="11" name="BackgroundPanel">
            <a:extLst>
              <a:ext uri="{FF2B5EF4-FFF2-40B4-BE49-F238E27FC236}">
                <a16:creationId xmlns:a16="http://schemas.microsoft.com/office/drawing/2014/main" id="{D73EE119-84A3-4B36-9BFD-F10D727BF3AD}"/>
              </a:ext>
            </a:extLst>
          </p:cNvPr>
          <p:cNvSpPr/>
          <p:nvPr/>
        </p:nvSpPr>
        <p:spPr>
          <a:xfrm>
            <a:off x="0" y="0"/>
            <a:ext cx="134460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5" name="GreenBar 2">
            <a:extLst>
              <a:ext uri="{FF2B5EF4-FFF2-40B4-BE49-F238E27FC236}">
                <a16:creationId xmlns:a16="http://schemas.microsoft.com/office/drawing/2014/main" id="{2F5603AF-FDC2-4529-941F-995942D133BB}"/>
              </a:ext>
            </a:extLst>
          </p:cNvPr>
          <p:cNvSpPr/>
          <p:nvPr/>
        </p:nvSpPr>
        <p:spPr>
          <a:xfrm>
            <a:off x="8928101" y="3190060"/>
            <a:ext cx="4511674" cy="14400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GreenBar 1">
            <a:extLst>
              <a:ext uri="{FF2B5EF4-FFF2-40B4-BE49-F238E27FC236}">
                <a16:creationId xmlns:a16="http://schemas.microsoft.com/office/drawing/2014/main" id="{EE285803-2091-44C1-86E1-1C915EFE51D0}"/>
              </a:ext>
            </a:extLst>
          </p:cNvPr>
          <p:cNvSpPr/>
          <p:nvPr/>
        </p:nvSpPr>
        <p:spPr>
          <a:xfrm>
            <a:off x="0" y="3190060"/>
            <a:ext cx="1626642" cy="14400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W Logo">
            <a:extLst>
              <a:ext uri="{FF2B5EF4-FFF2-40B4-BE49-F238E27FC236}">
                <a16:creationId xmlns:a16="http://schemas.microsoft.com/office/drawing/2014/main" id="{199996B6-83AF-4EB1-9D75-192349BA6CA5}"/>
              </a:ext>
            </a:extLst>
          </p:cNvPr>
          <p:cNvSpPr>
            <a:spLocks noEditPoints="1"/>
          </p:cNvSpPr>
          <p:nvPr/>
        </p:nvSpPr>
        <p:spPr bwMode="auto">
          <a:xfrm>
            <a:off x="1951200" y="2437200"/>
            <a:ext cx="2101215" cy="322543"/>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rgbClr val="00CC8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endParaRPr>
          </a:p>
        </p:txBody>
      </p:sp>
      <p:sp>
        <p:nvSpPr>
          <p:cNvPr id="16" name="TitlePagePandC">
            <a:extLst>
              <a:ext uri="{FF2B5EF4-FFF2-40B4-BE49-F238E27FC236}">
                <a16:creationId xmlns:a16="http://schemas.microsoft.com/office/drawing/2014/main" id="{78985D1A-E536-4EAF-B994-F455C98E1DF6}"/>
              </a:ext>
            </a:extLst>
          </p:cNvPr>
          <p:cNvSpPr txBox="1"/>
          <p:nvPr/>
        </p:nvSpPr>
        <p:spPr>
          <a:xfrm>
            <a:off x="9144000" y="4060800"/>
            <a:ext cx="3852000" cy="184666"/>
          </a:xfrm>
          <a:prstGeom prst="rect">
            <a:avLst/>
          </a:prstGeom>
          <a:noFill/>
        </p:spPr>
        <p:txBody>
          <a:bodyPr wrap="square" lIns="0" tIns="0" rIns="0" bIns="0" rtlCol="0">
            <a:spAutoFit/>
          </a:bodyPr>
          <a:lstStyle/>
          <a:p>
            <a:pPr algn="l"/>
            <a:r>
              <a:rPr lang="en-GB" sz="1200" dirty="0">
                <a:solidFill>
                  <a:srgbClr val="FFFFFF"/>
                </a:solidFill>
                <a:latin typeface="Arial" panose="020B0604020202020204" pitchFamily="34" charset="0"/>
                <a:cs typeface="Arial" panose="020B0604020202020204" pitchFamily="34" charset="0"/>
              </a:rPr>
              <a:t>Private and Confidential</a:t>
            </a: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144000" y="3658301"/>
            <a:ext cx="3852000" cy="216000"/>
          </a:xfrm>
        </p:spPr>
        <p:txBody>
          <a:bodyPr anchor="ctr"/>
          <a:lstStyle>
            <a:lvl1pPr marL="0" indent="0" algn="l">
              <a:spcBef>
                <a:spcPts val="0"/>
              </a:spcBef>
              <a:buFont typeface="Arial" panose="020B0604020202020204" pitchFamily="34" charset="0"/>
              <a:buNone/>
              <a:defRPr sz="1200" b="0">
                <a:solidFill>
                  <a:srgbClr val="FFFFFF"/>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383"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1951200" y="4968000"/>
            <a:ext cx="6696000" cy="370800"/>
          </a:xfrm>
        </p:spPr>
        <p:txBody>
          <a:bodyPr anchor="t" anchorCtr="0"/>
          <a:lstStyle>
            <a:lvl1pPr marL="0" indent="0" algn="l">
              <a:spcBef>
                <a:spcPts val="0"/>
              </a:spcBef>
              <a:buNone/>
              <a:defRPr sz="2400" b="0">
                <a:solidFill>
                  <a:srgbClr val="FFFFFF"/>
                </a:solidFill>
              </a:defRPr>
            </a:lvl1pPr>
            <a:lvl2pPr marL="574700" indent="0" algn="ctr">
              <a:buNone/>
              <a:defRPr sz="2514"/>
            </a:lvl2pPr>
            <a:lvl3pPr marL="1149401" indent="0" algn="ctr">
              <a:buNone/>
              <a:defRPr sz="2263"/>
            </a:lvl3pPr>
            <a:lvl4pPr marL="1724101" indent="0" algn="ctr">
              <a:buNone/>
              <a:defRPr sz="2011"/>
            </a:lvl4pPr>
            <a:lvl5pPr marL="2298802" indent="0" algn="ctr">
              <a:buNone/>
              <a:defRPr sz="2011"/>
            </a:lvl5pPr>
            <a:lvl6pPr marL="2873502" indent="0" algn="ctr">
              <a:buNone/>
              <a:defRPr sz="2011"/>
            </a:lvl6pPr>
            <a:lvl7pPr marL="3448202" indent="0" algn="ctr">
              <a:buNone/>
              <a:defRPr sz="2011"/>
            </a:lvl7pPr>
            <a:lvl8pPr marL="4022903" indent="0" algn="ctr">
              <a:buNone/>
              <a:defRPr sz="2011"/>
            </a:lvl8pPr>
            <a:lvl9pPr marL="4597603" indent="0" algn="ctr">
              <a:buNone/>
              <a:defRPr sz="2011"/>
            </a:lvl9pPr>
          </a:lstStyle>
          <a:p>
            <a:r>
              <a:rPr lang="en-GB"/>
              <a:t>Master-Untertitelformat bearbeiten</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hasCustomPrompt="1"/>
          </p:nvPr>
        </p:nvSpPr>
        <p:spPr bwMode="gray">
          <a:xfrm>
            <a:off x="1951200" y="3164400"/>
            <a:ext cx="6696000" cy="1584000"/>
          </a:xfrm>
        </p:spPr>
        <p:txBody>
          <a:bodyPr anchor="b"/>
          <a:lstStyle>
            <a:lvl1pPr algn="l">
              <a:lnSpc>
                <a:spcPct val="100000"/>
              </a:lnSpc>
              <a:defRPr sz="3600">
                <a:solidFill>
                  <a:srgbClr val="FFFFFF"/>
                </a:solidFill>
              </a:defRPr>
            </a:lvl1pPr>
          </a:lstStyle>
          <a:p>
            <a:r>
              <a:rPr lang="en-GB" dirty="0"/>
              <a:t>Click to edit Master title</a:t>
            </a:r>
            <a:br>
              <a:rPr lang="en-GB" dirty="0"/>
            </a:br>
            <a:r>
              <a:rPr lang="en-GB" dirty="0"/>
              <a:t>(must be </a:t>
            </a:r>
            <a:br>
              <a:rPr lang="en-GB" dirty="0"/>
            </a:br>
            <a:r>
              <a:rPr lang="en-GB" dirty="0"/>
              <a:t>3 lines)</a:t>
            </a:r>
          </a:p>
        </p:txBody>
      </p:sp>
    </p:spTree>
    <p:extLst>
      <p:ext uri="{BB962C8B-B14F-4D97-AF65-F5344CB8AC3E}">
        <p14:creationId xmlns:p14="http://schemas.microsoft.com/office/powerpoint/2010/main" val="1408367167"/>
      </p:ext>
    </p:extLst>
  </p:cSld>
  <p:clrMapOvr>
    <a:masterClrMapping/>
  </p:clrMapOvr>
  <p:hf sldNum="0" hdr="0" ftr="0" dt="0"/>
  <p:extLst mod="1">
    <p:ext uri="{DCECCB84-F9BA-43D5-87BE-67443E8EF086}">
      <p15:sldGuideLst xmlns:p15="http://schemas.microsoft.com/office/powerpoint/2012/main">
        <p15:guide id="1"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thirds column with image and text">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B814E0B8-65E0-4211-A409-97F3A121E2A2}"/>
              </a:ext>
            </a:extLst>
          </p:cNvPr>
          <p:cNvSpPr>
            <a:spLocks noGrp="1"/>
          </p:cNvSpPr>
          <p:nvPr>
            <p:ph type="sldNum" sz="quarter" idx="16"/>
          </p:nvPr>
        </p:nvSpPr>
        <p:spPr/>
        <p:txBody>
          <a:bodyPr/>
          <a:lstStyle>
            <a:lvl1pPr>
              <a:defRPr>
                <a:solidFill>
                  <a:srgbClr val="FFFFFF"/>
                </a:solidFill>
              </a:defRPr>
            </a:lvl1pPr>
          </a:lstStyle>
          <a:p>
            <a:fld id="{D8ADDC3C-4EB0-4059-8B7C-A756E30D0F5F}" type="slidenum">
              <a:rPr lang="en-GB" smtClean="0"/>
              <a:pPr/>
              <a:t>‹Nr.›</a:t>
            </a:fld>
            <a:endParaRPr lang="en-GB" dirty="0"/>
          </a:p>
        </p:txBody>
      </p:sp>
      <p:sp>
        <p:nvSpPr>
          <p:cNvPr id="11" name="Footer">
            <a:extLst>
              <a:ext uri="{FF2B5EF4-FFF2-40B4-BE49-F238E27FC236}">
                <a16:creationId xmlns:a16="http://schemas.microsoft.com/office/drawing/2014/main" id="{6B8DA708-42C8-46BB-A615-169924E33F84}"/>
              </a:ext>
            </a:extLst>
          </p:cNvPr>
          <p:cNvSpPr>
            <a:spLocks noGrp="1"/>
          </p:cNvSpPr>
          <p:nvPr>
            <p:ph type="ftr" sz="quarter" idx="15"/>
          </p:nvPr>
        </p:nvSpPr>
        <p:spPr>
          <a:xfrm>
            <a:off x="0" y="7074000"/>
            <a:ext cx="8571600" cy="180000"/>
          </a:xfrm>
        </p:spPr>
        <p:txBody>
          <a:bodyPr/>
          <a:lstStyle/>
          <a:p>
            <a:r>
              <a:rPr lang="en-GB" dirty="0"/>
              <a:t>Private and Confidential</a:t>
            </a:r>
          </a:p>
        </p:txBody>
      </p:sp>
      <p:cxnSp>
        <p:nvCxnSpPr>
          <p:cNvPr id="15" name="Footer Separator">
            <a:extLst>
              <a:ext uri="{FF2B5EF4-FFF2-40B4-BE49-F238E27FC236}">
                <a16:creationId xmlns:a16="http://schemas.microsoft.com/office/drawing/2014/main" id="{1832492B-E9BC-4BD7-A427-C4427DB976F7}"/>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W Logo">
            <a:extLst>
              <a:ext uri="{FF2B5EF4-FFF2-40B4-BE49-F238E27FC236}">
                <a16:creationId xmlns:a16="http://schemas.microsoft.com/office/drawing/2014/main" id="{C8F61D4A-01C2-4456-B6E3-EF086A21D026}"/>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8" name="BackgroundPanel">
            <a:extLst>
              <a:ext uri="{FF2B5EF4-FFF2-40B4-BE49-F238E27FC236}">
                <a16:creationId xmlns:a16="http://schemas.microsoft.com/office/drawing/2014/main" id="{528135D9-AA2E-40E5-BE7F-5DA0D2690386}"/>
              </a:ext>
            </a:extLst>
          </p:cNvPr>
          <p:cNvSpPr/>
          <p:nvPr/>
        </p:nvSpPr>
        <p:spPr>
          <a:xfrm>
            <a:off x="8892000" y="1"/>
            <a:ext cx="4546800"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err="1">
              <a:solidFill>
                <a:schemeClr val="bg1"/>
              </a:solidFill>
            </a:endParaRPr>
          </a:p>
        </p:txBody>
      </p:sp>
      <p:sp>
        <p:nvSpPr>
          <p:cNvPr id="14" name="Quote2">
            <a:extLst>
              <a:ext uri="{FF2B5EF4-FFF2-40B4-BE49-F238E27FC236}">
                <a16:creationId xmlns:a16="http://schemas.microsoft.com/office/drawing/2014/main" id="{4E7BF32F-9496-4D87-8558-CCCC04F7C22B}"/>
              </a:ext>
            </a:extLst>
          </p:cNvPr>
          <p:cNvSpPr>
            <a:spLocks noGrp="1"/>
          </p:cNvSpPr>
          <p:nvPr>
            <p:ph sz="quarter" idx="14"/>
          </p:nvPr>
        </p:nvSpPr>
        <p:spPr>
          <a:xfrm>
            <a:off x="9201600" y="4932000"/>
            <a:ext cx="3470400" cy="17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pic>
        <p:nvPicPr>
          <p:cNvPr id="10" name="NewSlide_Quote2" hidden="1">
            <a:extLst>
              <a:ext uri="{FF2B5EF4-FFF2-40B4-BE49-F238E27FC236}">
                <a16:creationId xmlns:a16="http://schemas.microsoft.com/office/drawing/2014/main" id="{97B2F557-8ABB-428C-AE05-28705EB7A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00" y="4243130"/>
            <a:ext cx="232197" cy="184515"/>
          </a:xfrm>
          <a:prstGeom prst="rect">
            <a:avLst/>
          </a:prstGeom>
        </p:spPr>
      </p:pic>
      <p:pic>
        <p:nvPicPr>
          <p:cNvPr id="9" name="NewSlide_Quote1" hidden="1">
            <a:extLst>
              <a:ext uri="{FF2B5EF4-FFF2-40B4-BE49-F238E27FC236}">
                <a16:creationId xmlns:a16="http://schemas.microsoft.com/office/drawing/2014/main" id="{D3BC276E-49C9-401F-8EEE-BA3D5E080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600" y="1753373"/>
            <a:ext cx="232197" cy="184515"/>
          </a:xfrm>
          <a:prstGeom prst="rect">
            <a:avLst/>
          </a:prstGeom>
        </p:spPr>
      </p:pic>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3750" y="2000248"/>
            <a:ext cx="77976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a:xfrm>
            <a:off x="792000" y="630000"/>
            <a:ext cx="7812000" cy="781200"/>
          </a:xfrm>
        </p:spPr>
        <p:txBody>
          <a:bodyPr/>
          <a:lstStyle/>
          <a:p>
            <a:r>
              <a:rPr lang="en-GB" dirty="0"/>
              <a:t>Click to add title</a:t>
            </a:r>
          </a:p>
        </p:txBody>
      </p:sp>
      <p:sp>
        <p:nvSpPr>
          <p:cNvPr id="18" name="TW Bar">
            <a:extLst>
              <a:ext uri="{FF2B5EF4-FFF2-40B4-BE49-F238E27FC236}">
                <a16:creationId xmlns:a16="http://schemas.microsoft.com/office/drawing/2014/main" id="{0CAE26FB-95DE-410F-9A3F-A9965FF37FE2}"/>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
        <p:nvSpPr>
          <p:cNvPr id="17" name="Picture 1">
            <a:extLst>
              <a:ext uri="{FF2B5EF4-FFF2-40B4-BE49-F238E27FC236}">
                <a16:creationId xmlns:a16="http://schemas.microsoft.com/office/drawing/2014/main" id="{A0C46B1C-1675-4717-8A59-B6A5D66BEA32}"/>
              </a:ext>
            </a:extLst>
          </p:cNvPr>
          <p:cNvSpPr>
            <a:spLocks noGrp="1"/>
          </p:cNvSpPr>
          <p:nvPr>
            <p:ph type="pic" sz="quarter" idx="17"/>
          </p:nvPr>
        </p:nvSpPr>
        <p:spPr>
          <a:xfrm>
            <a:off x="8892000" y="0"/>
            <a:ext cx="4525200" cy="4546800"/>
          </a:xfrm>
        </p:spPr>
        <p:txBody>
          <a:bodyPr/>
          <a:lstStyle/>
          <a:p>
            <a:r>
              <a:rPr lang="en-GB"/>
              <a:t>Bild durch Klicken auf Symbol hinzufügen</a:t>
            </a:r>
            <a:endParaRPr lang="en-GB" dirty="0"/>
          </a:p>
        </p:txBody>
      </p:sp>
    </p:spTree>
    <p:extLst>
      <p:ext uri="{BB962C8B-B14F-4D97-AF65-F5344CB8AC3E}">
        <p14:creationId xmlns:p14="http://schemas.microsoft.com/office/powerpoint/2010/main" val="817911418"/>
      </p:ext>
    </p:extLst>
  </p:cSld>
  <p:clrMapOvr>
    <a:masterClrMapping/>
  </p:clrMapOvr>
  <p:extLst mod="1">
    <p:ext uri="{DCECCB84-F9BA-43D5-87BE-67443E8EF086}">
      <p15:sldGuideLst xmlns:p15="http://schemas.microsoft.com/office/powerpoint/2012/main">
        <p15:guide id="1" pos="8466">
          <p15:clr>
            <a:srgbClr val="FBAE40"/>
          </p15:clr>
        </p15:guide>
        <p15:guide id="2" pos="5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9" name="Footer Separator">
            <a:extLst>
              <a:ext uri="{FF2B5EF4-FFF2-40B4-BE49-F238E27FC236}">
                <a16:creationId xmlns:a16="http://schemas.microsoft.com/office/drawing/2014/main" id="{008043F2-7158-40E0-92DB-5449527F14FB}"/>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C4E54EE2-C5E9-44CD-8CC9-7019440FB8D1}"/>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897600" y="1998000"/>
            <a:ext cx="57744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57816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3" name="TW Bar">
            <a:extLst>
              <a:ext uri="{FF2B5EF4-FFF2-40B4-BE49-F238E27FC236}">
                <a16:creationId xmlns:a16="http://schemas.microsoft.com/office/drawing/2014/main" id="{4FEB4FD0-D09B-4F20-A603-54B5812B6DC5}"/>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742285373"/>
      </p:ext>
    </p:extLst>
  </p:cSld>
  <p:clrMapOvr>
    <a:masterClrMapping/>
  </p:clrMapOvr>
  <p:extLst mod="1">
    <p:ext uri="{DCECCB84-F9BA-43D5-87BE-67443E8EF086}">
      <p15:sldGuideLst xmlns:p15="http://schemas.microsoft.com/office/powerpoint/2012/main">
        <p15:guide id="3" pos="4141" userDrawn="1">
          <p15:clr>
            <a:srgbClr val="FBAE40"/>
          </p15:clr>
        </p15:guide>
        <p15:guide id="4" pos="43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ith lg Text">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9" name="Footer Separator">
            <a:extLst>
              <a:ext uri="{FF2B5EF4-FFF2-40B4-BE49-F238E27FC236}">
                <a16:creationId xmlns:a16="http://schemas.microsoft.com/office/drawing/2014/main" id="{008043F2-7158-40E0-92DB-5449527F14FB}"/>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C4E54EE2-C5E9-44CD-8CC9-7019440FB8D1}"/>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897600" y="1998000"/>
            <a:ext cx="5774400" cy="4698000"/>
          </a:xfrm>
        </p:spPr>
        <p:txBody>
          <a:bodyPr/>
          <a:lstStyle>
            <a:lvl1pPr>
              <a:defRPr sz="2800"/>
            </a:lvl1pPr>
            <a:lvl2pPr>
              <a:defRPr sz="2800"/>
            </a:lvl2pPr>
            <a:lvl3pPr marL="360000" indent="-360000">
              <a:spcAft>
                <a:spcPts val="1200"/>
              </a:spcAft>
              <a:defRPr sz="2800"/>
            </a:lvl3pPr>
            <a:lvl4pPr marL="720000" indent="-360000">
              <a:spcAft>
                <a:spcPts val="1200"/>
              </a:spcAft>
              <a:defRPr sz="2800"/>
            </a:lvl4pPr>
            <a:lvl5pPr marL="1080000" indent="-360000">
              <a:spcAft>
                <a:spcPts val="1200"/>
              </a:spcAft>
              <a:defRPr sz="2800"/>
            </a:lvl5pPr>
            <a:lvl6pPr marL="360000" indent="-360000">
              <a:spcAft>
                <a:spcPts val="1200"/>
              </a:spcAft>
              <a:defRPr sz="2800"/>
            </a:lvl6pPr>
            <a:lvl7pPr marL="720000" indent="-360000">
              <a:spcAft>
                <a:spcPts val="1200"/>
              </a:spcAft>
              <a:defRPr sz="2800"/>
            </a:lvl7pPr>
            <a:lvl8pPr>
              <a:spcAft>
                <a:spcPts val="1200"/>
              </a:spcAft>
              <a:defRPr sz="3200"/>
            </a:lvl8pPr>
            <a:lvl9pPr>
              <a:defRPr sz="2800"/>
            </a:lvl9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MainPlaceholder">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5781600" cy="4698000"/>
          </a:xfrm>
        </p:spPr>
        <p:txBody>
          <a:bodyPr/>
          <a:lstStyle>
            <a:lvl1pPr>
              <a:defRPr sz="2800"/>
            </a:lvl1pPr>
            <a:lvl2pPr>
              <a:defRPr sz="2800"/>
            </a:lvl2pPr>
            <a:lvl3pPr marL="360000" indent="-360000">
              <a:spcAft>
                <a:spcPts val="1200"/>
              </a:spcAft>
              <a:defRPr sz="2800"/>
            </a:lvl3pPr>
            <a:lvl4pPr marL="720000" indent="-360000">
              <a:spcAft>
                <a:spcPts val="1200"/>
              </a:spcAft>
              <a:defRPr sz="2800"/>
            </a:lvl4pPr>
            <a:lvl5pPr marL="1080000" indent="-360000">
              <a:spcAft>
                <a:spcPts val="1200"/>
              </a:spcAft>
              <a:defRPr sz="2800"/>
            </a:lvl5pPr>
            <a:lvl6pPr marL="360000" indent="-360000">
              <a:spcAft>
                <a:spcPts val="1200"/>
              </a:spcAft>
              <a:defRPr sz="2800"/>
            </a:lvl6pPr>
            <a:lvl7pPr marL="720000" indent="-360000">
              <a:spcAft>
                <a:spcPts val="1200"/>
              </a:spcAft>
              <a:defRPr sz="2800"/>
            </a:lvl7pPr>
            <a:lvl8pPr>
              <a:spcAft>
                <a:spcPts val="1200"/>
              </a:spcAft>
              <a:defRPr sz="3200"/>
            </a:lvl8p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3" name="TW Bar">
            <a:extLst>
              <a:ext uri="{FF2B5EF4-FFF2-40B4-BE49-F238E27FC236}">
                <a16:creationId xmlns:a16="http://schemas.microsoft.com/office/drawing/2014/main" id="{B4E885AE-EF3E-4C8E-ADE8-B3C279BE95EC}"/>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83185939"/>
      </p:ext>
    </p:extLst>
  </p:cSld>
  <p:clrMapOvr>
    <a:masterClrMapping/>
  </p:clrMapOvr>
  <p:extLst mod="1">
    <p:ext uri="{DCECCB84-F9BA-43D5-87BE-67443E8EF086}">
      <p15:sldGuideLst xmlns:p15="http://schemas.microsoft.com/office/powerpoint/2012/main">
        <p15:guide id="3" pos="4140" userDrawn="1">
          <p15:clr>
            <a:srgbClr val="FBAE40"/>
          </p15:clr>
        </p15:guide>
        <p15:guide id="4" pos="43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with imag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cxnSp>
        <p:nvCxnSpPr>
          <p:cNvPr id="14" name="Footer Separator">
            <a:extLst>
              <a:ext uri="{FF2B5EF4-FFF2-40B4-BE49-F238E27FC236}">
                <a16:creationId xmlns:a16="http://schemas.microsoft.com/office/drawing/2014/main" id="{7B36BDBE-4E3A-4264-8985-84C29CC3E61E}"/>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W Logo">
            <a:extLst>
              <a:ext uri="{FF2B5EF4-FFF2-40B4-BE49-F238E27FC236}">
                <a16:creationId xmlns:a16="http://schemas.microsoft.com/office/drawing/2014/main" id="{1236466F-DE80-473E-9FCA-DF7C9A38BBED}"/>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4179600"/>
            <a:ext cx="5774400" cy="25164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2" name="Picture 2">
            <a:extLst>
              <a:ext uri="{FF2B5EF4-FFF2-40B4-BE49-F238E27FC236}">
                <a16:creationId xmlns:a16="http://schemas.microsoft.com/office/drawing/2014/main" id="{0F4F686F-6AC4-40DC-B49C-77C90ABBBC47}"/>
              </a:ext>
            </a:extLst>
          </p:cNvPr>
          <p:cNvSpPr>
            <a:spLocks noGrp="1"/>
          </p:cNvSpPr>
          <p:nvPr>
            <p:ph type="pic" sz="quarter" idx="15"/>
          </p:nvPr>
        </p:nvSpPr>
        <p:spPr>
          <a:xfrm>
            <a:off x="6912000" y="1998000"/>
            <a:ext cx="5774400" cy="2016000"/>
          </a:xfrm>
        </p:spPr>
        <p:txBody>
          <a:bodyPr/>
          <a:lstStyle/>
          <a:p>
            <a:r>
              <a:rPr lang="en-GB"/>
              <a:t>Bild durch Klicken auf Symbol hinzufügen</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4179600"/>
            <a:ext cx="5781600" cy="25164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1" name="Picture 1">
            <a:extLst>
              <a:ext uri="{FF2B5EF4-FFF2-40B4-BE49-F238E27FC236}">
                <a16:creationId xmlns:a16="http://schemas.microsoft.com/office/drawing/2014/main" id="{DA913BE1-6977-4FFB-9E08-516352AD7B2E}"/>
              </a:ext>
            </a:extLst>
          </p:cNvPr>
          <p:cNvSpPr>
            <a:spLocks noGrp="1"/>
          </p:cNvSpPr>
          <p:nvPr>
            <p:ph type="pic" sz="quarter" idx="14"/>
          </p:nvPr>
        </p:nvSpPr>
        <p:spPr>
          <a:xfrm>
            <a:off x="792000" y="1998000"/>
            <a:ext cx="5781600" cy="2016000"/>
          </a:xfrm>
        </p:spPr>
        <p:txBody>
          <a:bodyPr/>
          <a:lstStyle/>
          <a:p>
            <a:r>
              <a:rPr lang="en-GB"/>
              <a:t>Bild durch Klicken auf Symbol hinzufügen</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6" name="TW Bar">
            <a:extLst>
              <a:ext uri="{FF2B5EF4-FFF2-40B4-BE49-F238E27FC236}">
                <a16:creationId xmlns:a16="http://schemas.microsoft.com/office/drawing/2014/main" id="{DD326812-5636-4DBD-A791-21669C8691C0}"/>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3136580290"/>
      </p:ext>
    </p:extLst>
  </p:cSld>
  <p:clrMapOvr>
    <a:masterClrMapping/>
  </p:clrMapOvr>
  <p:extLst mod="1">
    <p:ext uri="{DCECCB84-F9BA-43D5-87BE-67443E8EF086}">
      <p15:sldGuideLst xmlns:p15="http://schemas.microsoft.com/office/powerpoint/2012/main">
        <p15:guide id="6" pos="4343" userDrawn="1">
          <p15:clr>
            <a:srgbClr val="FBAE40"/>
          </p15:clr>
        </p15:guide>
        <p15:guide id="7" pos="4138" userDrawn="1">
          <p15:clr>
            <a:srgbClr val="FBAE40"/>
          </p15:clr>
        </p15:guide>
        <p15:guide id="8" orient="horz" pos="2631" userDrawn="1">
          <p15:clr>
            <a:srgbClr val="FBAE40"/>
          </p15:clr>
        </p15:guide>
        <p15:guide id="9" orient="horz" pos="2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‹Nr.›</a:t>
            </a:fld>
            <a:endParaRPr lang="en-GB" dirty="0"/>
          </a:p>
        </p:txBody>
      </p:sp>
      <p:sp>
        <p:nvSpPr>
          <p:cNvPr id="8" name="Footer">
            <a:extLst>
              <a:ext uri="{FF2B5EF4-FFF2-40B4-BE49-F238E27FC236}">
                <a16:creationId xmlns:a16="http://schemas.microsoft.com/office/drawing/2014/main" id="{294263F9-A51F-4A48-8DD3-F31192692476}"/>
              </a:ext>
            </a:extLst>
          </p:cNvPr>
          <p:cNvSpPr>
            <a:spLocks noGrp="1"/>
          </p:cNvSpPr>
          <p:nvPr>
            <p:ph type="ftr" sz="quarter" idx="15"/>
          </p:nvPr>
        </p:nvSpPr>
        <p:spPr/>
        <p:txBody>
          <a:bodyPr/>
          <a:lstStyle/>
          <a:p>
            <a:r>
              <a:rPr lang="en-GB" dirty="0"/>
              <a:t>Private and Confidential</a:t>
            </a:r>
          </a:p>
        </p:txBody>
      </p:sp>
      <p:cxnSp>
        <p:nvCxnSpPr>
          <p:cNvPr id="12" name="Footer Separator">
            <a:extLst>
              <a:ext uri="{FF2B5EF4-FFF2-40B4-BE49-F238E27FC236}">
                <a16:creationId xmlns:a16="http://schemas.microsoft.com/office/drawing/2014/main" id="{62434A67-8AA5-4766-AD11-76A04BB6D150}"/>
              </a:ext>
            </a:extLst>
          </p:cNvPr>
          <p:cNvCxnSpPr/>
          <p:nvPr/>
        </p:nvCxnSpPr>
        <p:spPr>
          <a:xfrm>
            <a:off x="2329200" y="7034400"/>
            <a:ext cx="0" cy="26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W Logo">
            <a:extLst>
              <a:ext uri="{FF2B5EF4-FFF2-40B4-BE49-F238E27FC236}">
                <a16:creationId xmlns:a16="http://schemas.microsoft.com/office/drawing/2014/main" id="{1A27EF04-D5CA-444B-948D-291AB0141FFD}"/>
              </a:ext>
            </a:extLst>
          </p:cNvPr>
          <p:cNvSpPr>
            <a:spLocks noEditPoints="1"/>
          </p:cNvSpPr>
          <p:nvPr/>
        </p:nvSpPr>
        <p:spPr bwMode="auto">
          <a:xfrm>
            <a:off x="586014" y="7054366"/>
            <a:ext cx="1470094" cy="225664"/>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28000" y="1998000"/>
            <a:ext cx="37584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1998000"/>
            <a:ext cx="37440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92000" y="1998000"/>
            <a:ext cx="3744000" cy="4698000"/>
          </a:xfrm>
        </p:spPr>
        <p:txBody>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2" name="Title">
            <a:extLst>
              <a:ext uri="{FF2B5EF4-FFF2-40B4-BE49-F238E27FC236}">
                <a16:creationId xmlns:a16="http://schemas.microsoft.com/office/drawing/2014/main" id="{5E03BEF7-A090-4D5A-975B-462BBD333F06}"/>
              </a:ext>
            </a:extLst>
          </p:cNvPr>
          <p:cNvSpPr>
            <a:spLocks noGrp="1"/>
          </p:cNvSpPr>
          <p:nvPr>
            <p:ph type="title" hasCustomPrompt="1"/>
          </p:nvPr>
        </p:nvSpPr>
        <p:spPr/>
        <p:txBody>
          <a:bodyPr/>
          <a:lstStyle/>
          <a:p>
            <a:r>
              <a:rPr lang="en-GB" dirty="0"/>
              <a:t>Click to add title</a:t>
            </a:r>
          </a:p>
        </p:txBody>
      </p:sp>
      <p:sp>
        <p:nvSpPr>
          <p:cNvPr id="15" name="TW Bar">
            <a:extLst>
              <a:ext uri="{FF2B5EF4-FFF2-40B4-BE49-F238E27FC236}">
                <a16:creationId xmlns:a16="http://schemas.microsoft.com/office/drawing/2014/main" id="{DAC560B7-6381-4624-89D8-A0CA62CD8DAF}"/>
              </a:ext>
            </a:extLst>
          </p:cNvPr>
          <p:cNvSpPr/>
          <p:nvPr/>
        </p:nvSpPr>
        <p:spPr>
          <a:xfrm>
            <a:off x="576000" y="597600"/>
            <a:ext cx="50400" cy="806400"/>
          </a:xfrm>
          <a:prstGeom prst="rect">
            <a:avLst/>
          </a:prstGeom>
          <a:solidFill>
            <a:schemeClr val="accent3"/>
          </a:solidFill>
          <a:ln w="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3" dirty="0"/>
          </a:p>
        </p:txBody>
      </p:sp>
    </p:spTree>
    <p:extLst>
      <p:ext uri="{BB962C8B-B14F-4D97-AF65-F5344CB8AC3E}">
        <p14:creationId xmlns:p14="http://schemas.microsoft.com/office/powerpoint/2010/main" val="2202278476"/>
      </p:ext>
    </p:extLst>
  </p:cSld>
  <p:clrMapOvr>
    <a:masterClrMapping/>
  </p:clrMapOvr>
  <p:extLst mod="1">
    <p:ext uri="{DCECCB84-F9BA-43D5-87BE-67443E8EF086}">
      <p15:sldGuideLst xmlns:p15="http://schemas.microsoft.com/office/powerpoint/2012/main">
        <p15:guide id="7" pos="3052" userDrawn="1">
          <p15:clr>
            <a:srgbClr val="FBAE40"/>
          </p15:clr>
        </p15:guide>
        <p15:guide id="8" pos="2856" userDrawn="1">
          <p15:clr>
            <a:srgbClr val="FBAE40"/>
          </p15:clr>
        </p15:guide>
        <p15:guide id="9" pos="5410" userDrawn="1">
          <p15:clr>
            <a:srgbClr val="FBAE40"/>
          </p15:clr>
        </p15:guide>
        <p15:guide id="10" pos="561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BrochetMasterTextPlaceholder|16|6.2"/>
          <p:cNvSpPr>
            <a:spLocks noGrp="1"/>
          </p:cNvSpPr>
          <p:nvPr>
            <p:ph type="body" idx="1"/>
          </p:nvPr>
        </p:nvSpPr>
        <p:spPr bwMode="gray">
          <a:xfrm>
            <a:off x="792000" y="1997999"/>
            <a:ext cx="11880000" cy="4698075"/>
          </a:xfrm>
          <a:prstGeom prst="rect">
            <a:avLst/>
          </a:prstGeom>
        </p:spPr>
        <p:txBody>
          <a:bodyPr vert="horz" lIns="0" tIns="0" rIns="0" bIns="0" rtlCol="0" anchor="t" anchorCtr="0">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en-GB" dirty="0"/>
          </a:p>
        </p:txBody>
      </p:sp>
      <p:sp>
        <p:nvSpPr>
          <p:cNvPr id="5" name="Title Placeholder 4">
            <a:extLst>
              <a:ext uri="{FF2B5EF4-FFF2-40B4-BE49-F238E27FC236}">
                <a16:creationId xmlns:a16="http://schemas.microsoft.com/office/drawing/2014/main" id="{E7344469-CBA3-4241-82F4-35699D8A1757}"/>
              </a:ext>
            </a:extLst>
          </p:cNvPr>
          <p:cNvSpPr>
            <a:spLocks noGrp="1"/>
          </p:cNvSpPr>
          <p:nvPr>
            <p:ph type="title"/>
          </p:nvPr>
        </p:nvSpPr>
        <p:spPr>
          <a:xfrm>
            <a:off x="792000" y="630000"/>
            <a:ext cx="11880000" cy="774000"/>
          </a:xfrm>
          <a:prstGeom prst="rect">
            <a:avLst/>
          </a:prstGeom>
        </p:spPr>
        <p:txBody>
          <a:bodyPr vert="horz" lIns="0" tIns="0" rIns="0" bIns="0" rtlCol="0" anchor="b" anchorCtr="0">
            <a:noAutofit/>
          </a:bodyPr>
          <a:lstStyle/>
          <a:p>
            <a:r>
              <a:rPr lang="en-GB"/>
              <a:t>Mastertitelformat bearbeiten</a:t>
            </a:r>
            <a:endParaRPr lang="en-GB" dirty="0"/>
          </a:p>
        </p:txBody>
      </p:sp>
      <p:sp>
        <p:nvSpPr>
          <p:cNvPr id="48" name="Slide Number">
            <a:extLst>
              <a:ext uri="{FF2B5EF4-FFF2-40B4-BE49-F238E27FC236}">
                <a16:creationId xmlns:a16="http://schemas.microsoft.com/office/drawing/2014/main" id="{085A39DD-376D-403C-BBA2-369235416F70}"/>
              </a:ext>
            </a:extLst>
          </p:cNvPr>
          <p:cNvSpPr>
            <a:spLocks noGrp="1"/>
          </p:cNvSpPr>
          <p:nvPr>
            <p:ph type="sldNum" sz="quarter" idx="4"/>
          </p:nvPr>
        </p:nvSpPr>
        <p:spPr>
          <a:xfrm>
            <a:off x="12421827" y="7092000"/>
            <a:ext cx="294142" cy="180000"/>
          </a:xfrm>
          <a:prstGeom prst="rect">
            <a:avLst/>
          </a:prstGeom>
        </p:spPr>
        <p:txBody>
          <a:bodyPr vert="horz" lIns="0" tIns="0" rIns="0" bIns="0" rtlCol="0" anchor="ctr"/>
          <a:lstStyle>
            <a:lvl1pPr algn="r">
              <a:defRPr sz="1200" b="1">
                <a:solidFill>
                  <a:schemeClr val="tx1"/>
                </a:solidFill>
                <a:latin typeface="Arial" panose="020B0604020202020204" pitchFamily="34" charset="0"/>
                <a:cs typeface="Arial" panose="020B0604020202020204" pitchFamily="34" charset="0"/>
              </a:defRPr>
            </a:lvl1pPr>
          </a:lstStyle>
          <a:p>
            <a:fld id="{D8ADDC3C-4EB0-4059-8B7C-A756E30D0F5F}" type="slidenum">
              <a:rPr lang="en-GB" smtClean="0"/>
              <a:pPr/>
              <a:t>‹Nr.›</a:t>
            </a:fld>
            <a:endParaRPr lang="en-GB" dirty="0"/>
          </a:p>
        </p:txBody>
      </p:sp>
      <p:sp>
        <p:nvSpPr>
          <p:cNvPr id="2" name="Footer">
            <a:extLst>
              <a:ext uri="{FF2B5EF4-FFF2-40B4-BE49-F238E27FC236}">
                <a16:creationId xmlns:a16="http://schemas.microsoft.com/office/drawing/2014/main" id="{BD130214-0AA2-47C1-BA70-508AC8389B7D}"/>
              </a:ext>
            </a:extLst>
          </p:cNvPr>
          <p:cNvSpPr>
            <a:spLocks noGrp="1"/>
          </p:cNvSpPr>
          <p:nvPr>
            <p:ph type="ftr" sz="quarter" idx="3"/>
          </p:nvPr>
        </p:nvSpPr>
        <p:spPr>
          <a:xfrm>
            <a:off x="-1" y="7074000"/>
            <a:ext cx="10605600" cy="180000"/>
          </a:xfrm>
          <a:prstGeom prst="rect">
            <a:avLst/>
          </a:prstGeom>
        </p:spPr>
        <p:txBody>
          <a:bodyPr vert="horz" lIns="2595600" tIns="0" rIns="0" bIns="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GB" dirty="0"/>
              <a:t>Peter Bert </a:t>
            </a:r>
          </a:p>
        </p:txBody>
      </p:sp>
      <p:cxnSp>
        <p:nvCxnSpPr>
          <p:cNvPr id="7" name="Straight Arrow Connector 6">
            <a:extLst>
              <a:ext uri="{FF2B5EF4-FFF2-40B4-BE49-F238E27FC236}">
                <a16:creationId xmlns:a16="http://schemas.microsoft.com/office/drawing/2014/main" id="{699FD86D-E058-41A3-AE98-96954668A2A0}"/>
              </a:ext>
            </a:extLst>
          </p:cNvPr>
          <p:cNvCxnSpPr/>
          <p:nvPr/>
        </p:nvCxnSpPr>
        <p:spPr>
          <a:xfrm>
            <a:off x="576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0EACDC6D-0372-4DBA-B09A-AA4141AD962F}"/>
              </a:ext>
            </a:extLst>
          </p:cNvPr>
          <p:cNvCxnSpPr/>
          <p:nvPr/>
        </p:nvCxnSpPr>
        <p:spPr>
          <a:xfrm>
            <a:off x="4536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9C8ACBA2-53BB-4A9D-ABE7-178DECE01C9A}"/>
              </a:ext>
            </a:extLst>
          </p:cNvPr>
          <p:cNvCxnSpPr/>
          <p:nvPr/>
        </p:nvCxnSpPr>
        <p:spPr>
          <a:xfrm>
            <a:off x="4845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CA06EE-C3D9-462D-AE09-9081B221DEF7}"/>
              </a:ext>
            </a:extLst>
          </p:cNvPr>
          <p:cNvCxnSpPr/>
          <p:nvPr/>
        </p:nvCxnSpPr>
        <p:spPr>
          <a:xfrm>
            <a:off x="6573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39FC3AD-C2A2-4614-BCC5-5C064A71932C}"/>
              </a:ext>
            </a:extLst>
          </p:cNvPr>
          <p:cNvCxnSpPr/>
          <p:nvPr/>
        </p:nvCxnSpPr>
        <p:spPr>
          <a:xfrm>
            <a:off x="8589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9F7C454F-974F-4377-86C9-5A7C02295E10}"/>
              </a:ext>
            </a:extLst>
          </p:cNvPr>
          <p:cNvCxnSpPr/>
          <p:nvPr/>
        </p:nvCxnSpPr>
        <p:spPr>
          <a:xfrm>
            <a:off x="8913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BAD524B-32FE-40B2-81AB-4DEBAA75435C}"/>
              </a:ext>
            </a:extLst>
          </p:cNvPr>
          <p:cNvCxnSpPr/>
          <p:nvPr/>
        </p:nvCxnSpPr>
        <p:spPr>
          <a:xfrm>
            <a:off x="6897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7B1C3491-7141-42C1-94F4-89F91EE82186}"/>
              </a:ext>
            </a:extLst>
          </p:cNvPr>
          <p:cNvCxnSpPr/>
          <p:nvPr/>
        </p:nvCxnSpPr>
        <p:spPr>
          <a:xfrm>
            <a:off x="12672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5E917E-D7F2-4BA5-BA85-632FF55C352D}"/>
              </a:ext>
            </a:extLst>
          </p:cNvPr>
          <p:cNvCxnSpPr/>
          <p:nvPr/>
        </p:nvCxnSpPr>
        <p:spPr>
          <a:xfrm>
            <a:off x="-814546" y="140335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6C7B28-D40B-4485-8C3F-EE4379A719AC}"/>
              </a:ext>
            </a:extLst>
          </p:cNvPr>
          <p:cNvCxnSpPr/>
          <p:nvPr/>
        </p:nvCxnSpPr>
        <p:spPr>
          <a:xfrm>
            <a:off x="-814546" y="1998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11D07BC8-1CCD-4345-80C3-11593F04D769}"/>
              </a:ext>
            </a:extLst>
          </p:cNvPr>
          <p:cNvCxnSpPr/>
          <p:nvPr/>
        </p:nvCxnSpPr>
        <p:spPr>
          <a:xfrm>
            <a:off x="-814546" y="41796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3B99C8A-D46B-4942-BE6E-F297B7F74028}"/>
              </a:ext>
            </a:extLst>
          </p:cNvPr>
          <p:cNvCxnSpPr/>
          <p:nvPr/>
        </p:nvCxnSpPr>
        <p:spPr>
          <a:xfrm>
            <a:off x="-814546" y="44928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60CC591-2CFB-475C-923A-1B0C7ED491C6}"/>
              </a:ext>
            </a:extLst>
          </p:cNvPr>
          <p:cNvCxnSpPr/>
          <p:nvPr/>
        </p:nvCxnSpPr>
        <p:spPr>
          <a:xfrm>
            <a:off x="-814546" y="6696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C022990-C0E1-48A9-8855-104A0E7802CC}"/>
              </a:ext>
            </a:extLst>
          </p:cNvPr>
          <p:cNvGrpSpPr/>
          <p:nvPr/>
        </p:nvGrpSpPr>
        <p:grpSpPr>
          <a:xfrm flipV="1">
            <a:off x="576000" y="7754688"/>
            <a:ext cx="12096000" cy="360000"/>
            <a:chOff x="456662" y="-648000"/>
            <a:chExt cx="9622793" cy="360000"/>
          </a:xfrm>
        </p:grpSpPr>
        <p:cxnSp>
          <p:nvCxnSpPr>
            <p:cNvPr id="27" name="Straight Arrow Connector 26">
              <a:extLst>
                <a:ext uri="{FF2B5EF4-FFF2-40B4-BE49-F238E27FC236}">
                  <a16:creationId xmlns:a16="http://schemas.microsoft.com/office/drawing/2014/main" id="{F9BAE2FD-C018-4537-8663-A556982EF330}"/>
                </a:ext>
              </a:extLst>
            </p:cNvPr>
            <p:cNvCxnSpPr/>
            <p:nvPr/>
          </p:nvCxnSpPr>
          <p:spPr>
            <a:xfrm>
              <a:off x="456662"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E309BB-409B-40BD-8F46-DA269C276AC7}"/>
                </a:ext>
              </a:extLst>
            </p:cNvPr>
            <p:cNvCxnSpPr/>
            <p:nvPr/>
          </p:nvCxnSpPr>
          <p:spPr>
            <a:xfrm>
              <a:off x="628498"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341FF6-4A02-4608-B621-EAF0724B9378}"/>
                </a:ext>
              </a:extLst>
            </p:cNvPr>
            <p:cNvCxnSpPr/>
            <p:nvPr/>
          </p:nvCxnSpPr>
          <p:spPr>
            <a:xfrm>
              <a:off x="3606981"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36F593-463A-4940-B599-D5A56499DE7A}"/>
                </a:ext>
              </a:extLst>
            </p:cNvPr>
            <p:cNvCxnSpPr/>
            <p:nvPr/>
          </p:nvCxnSpPr>
          <p:spPr>
            <a:xfrm>
              <a:off x="3853279"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6C352A0-C96B-4269-A9D8-8743FA3B88CD}"/>
                </a:ext>
              </a:extLst>
            </p:cNvPr>
            <p:cNvCxnSpPr/>
            <p:nvPr/>
          </p:nvCxnSpPr>
          <p:spPr>
            <a:xfrm>
              <a:off x="522796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6BB9A4-959B-43CB-A8E3-92197055B854}"/>
                </a:ext>
              </a:extLst>
            </p:cNvPr>
            <p:cNvCxnSpPr>
              <a:cxnSpLocks/>
            </p:cNvCxnSpPr>
            <p:nvPr/>
          </p:nvCxnSpPr>
          <p:spPr>
            <a:xfrm>
              <a:off x="6831762"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0ECAAE6-7889-4A4D-956A-50A22716EB15}"/>
                </a:ext>
              </a:extLst>
            </p:cNvPr>
            <p:cNvCxnSpPr/>
            <p:nvPr/>
          </p:nvCxnSpPr>
          <p:spPr>
            <a:xfrm>
              <a:off x="7089516"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566F064-9749-4AE7-B61C-B11F8FDB1A09}"/>
                </a:ext>
              </a:extLst>
            </p:cNvPr>
            <p:cNvCxnSpPr/>
            <p:nvPr/>
          </p:nvCxnSpPr>
          <p:spPr>
            <a:xfrm>
              <a:off x="5485717"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6234B89-0903-440E-8D0E-AF2041DCCC12}"/>
                </a:ext>
              </a:extLst>
            </p:cNvPr>
            <p:cNvCxnSpPr/>
            <p:nvPr/>
          </p:nvCxnSpPr>
          <p:spPr>
            <a:xfrm>
              <a:off x="10079455"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B686CF1-9B70-4B56-814A-0AA30D6F2FFA}"/>
              </a:ext>
            </a:extLst>
          </p:cNvPr>
          <p:cNvGrpSpPr/>
          <p:nvPr/>
        </p:nvGrpSpPr>
        <p:grpSpPr>
          <a:xfrm flipH="1">
            <a:off x="13841081" y="1403350"/>
            <a:ext cx="452526" cy="5292650"/>
            <a:chOff x="-648000" y="1403350"/>
            <a:chExt cx="360000" cy="5292650"/>
          </a:xfrm>
        </p:grpSpPr>
        <p:cxnSp>
          <p:nvCxnSpPr>
            <p:cNvPr id="39" name="Straight Arrow Connector 38">
              <a:extLst>
                <a:ext uri="{FF2B5EF4-FFF2-40B4-BE49-F238E27FC236}">
                  <a16:creationId xmlns:a16="http://schemas.microsoft.com/office/drawing/2014/main" id="{25FDDA2F-BF62-4B9A-9E1E-1353016BE195}"/>
                </a:ext>
              </a:extLst>
            </p:cNvPr>
            <p:cNvCxnSpPr/>
            <p:nvPr/>
          </p:nvCxnSpPr>
          <p:spPr>
            <a:xfrm>
              <a:off x="-648000" y="140335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EE4B91B-0699-4A9E-932F-A522A7885EC0}"/>
                </a:ext>
              </a:extLst>
            </p:cNvPr>
            <p:cNvCxnSpPr/>
            <p:nvPr/>
          </p:nvCxnSpPr>
          <p:spPr>
            <a:xfrm>
              <a:off x="-648000" y="1998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D2C6CB8-1BD2-4D12-8F55-1589AC85AFFA}"/>
                </a:ext>
              </a:extLst>
            </p:cNvPr>
            <p:cNvCxnSpPr/>
            <p:nvPr/>
          </p:nvCxnSpPr>
          <p:spPr>
            <a:xfrm>
              <a:off x="-648000" y="41796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183ED82-A795-44F2-8B75-8855A76599E1}"/>
                </a:ext>
              </a:extLst>
            </p:cNvPr>
            <p:cNvCxnSpPr/>
            <p:nvPr/>
          </p:nvCxnSpPr>
          <p:spPr>
            <a:xfrm>
              <a:off x="-648000" y="44928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81361D-EC60-42BE-9E17-7E54B110BE90}"/>
                </a:ext>
              </a:extLst>
            </p:cNvPr>
            <p:cNvCxnSpPr/>
            <p:nvPr/>
          </p:nvCxnSpPr>
          <p:spPr>
            <a:xfrm>
              <a:off x="-648000" y="6696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46E7CA47-EA95-4822-9419-0E31788E6228}"/>
              </a:ext>
            </a:extLst>
          </p:cNvPr>
          <p:cNvCxnSpPr/>
          <p:nvPr/>
        </p:nvCxnSpPr>
        <p:spPr>
          <a:xfrm>
            <a:off x="792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BrochetMasterTextPlaceholder|16|6.2">
            <a:extLst>
              <a:ext uri="{FF2B5EF4-FFF2-40B4-BE49-F238E27FC236}">
                <a16:creationId xmlns:a16="http://schemas.microsoft.com/office/drawing/2014/main" id="{F1218005-7C8A-4C5F-BA73-7B0E093792C0}"/>
              </a:ext>
            </a:extLst>
          </p:cNvPr>
          <p:cNvSpPr>
            <a:spLocks noGrp="1"/>
          </p:cNvSpPr>
          <p:nvPr>
            <p:ph type="body" idx="1"/>
          </p:nvPr>
        </p:nvSpPr>
        <p:spPr bwMode="gray">
          <a:xfrm>
            <a:off x="792000" y="1997999"/>
            <a:ext cx="11880000" cy="4698075"/>
          </a:xfrm>
          <a:prstGeom prst="rect">
            <a:avLst/>
          </a:prstGeom>
        </p:spPr>
        <p:txBody>
          <a:bodyPr vert="horz" lIns="0" tIns="0" rIns="0" bIns="0" rtlCol="0" anchor="t" anchorCtr="0">
            <a:no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cxnSp>
        <p:nvCxnSpPr>
          <p:cNvPr id="45" name="Straight Arrow Connector 44">
            <a:extLst>
              <a:ext uri="{FF2B5EF4-FFF2-40B4-BE49-F238E27FC236}">
                <a16:creationId xmlns:a16="http://schemas.microsoft.com/office/drawing/2014/main" id="{653220DC-AE84-49B2-BC65-555CCA28A81F}"/>
              </a:ext>
            </a:extLst>
          </p:cNvPr>
          <p:cNvCxnSpPr/>
          <p:nvPr userDrawn="1"/>
        </p:nvCxnSpPr>
        <p:spPr>
          <a:xfrm>
            <a:off x="576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58D4651-121D-4361-B711-C608F01A1EF6}"/>
              </a:ext>
            </a:extLst>
          </p:cNvPr>
          <p:cNvCxnSpPr/>
          <p:nvPr userDrawn="1"/>
        </p:nvCxnSpPr>
        <p:spPr>
          <a:xfrm>
            <a:off x="4536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D5C1E1-2DD0-43FD-892F-5A12025A80F3}"/>
              </a:ext>
            </a:extLst>
          </p:cNvPr>
          <p:cNvCxnSpPr/>
          <p:nvPr userDrawn="1"/>
        </p:nvCxnSpPr>
        <p:spPr>
          <a:xfrm>
            <a:off x="4845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CE4C90-6190-4A48-8972-8372D1E64BF9}"/>
              </a:ext>
            </a:extLst>
          </p:cNvPr>
          <p:cNvCxnSpPr/>
          <p:nvPr userDrawn="1"/>
        </p:nvCxnSpPr>
        <p:spPr>
          <a:xfrm>
            <a:off x="6573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59AA67F-9919-4310-AEC6-16A7D5CDF38E}"/>
              </a:ext>
            </a:extLst>
          </p:cNvPr>
          <p:cNvCxnSpPr/>
          <p:nvPr userDrawn="1"/>
        </p:nvCxnSpPr>
        <p:spPr>
          <a:xfrm>
            <a:off x="8589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7DEA22-3BAB-422D-8B02-3EB15DE1557D}"/>
              </a:ext>
            </a:extLst>
          </p:cNvPr>
          <p:cNvCxnSpPr/>
          <p:nvPr userDrawn="1"/>
        </p:nvCxnSpPr>
        <p:spPr>
          <a:xfrm>
            <a:off x="8913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C0B6724-FB9A-410D-91D4-B6DA453C06B1}"/>
              </a:ext>
            </a:extLst>
          </p:cNvPr>
          <p:cNvCxnSpPr/>
          <p:nvPr userDrawn="1"/>
        </p:nvCxnSpPr>
        <p:spPr>
          <a:xfrm>
            <a:off x="68976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5F04251-0FAA-4D2F-A30A-FD1FB4FFD80A}"/>
              </a:ext>
            </a:extLst>
          </p:cNvPr>
          <p:cNvCxnSpPr/>
          <p:nvPr userDrawn="1"/>
        </p:nvCxnSpPr>
        <p:spPr>
          <a:xfrm>
            <a:off x="12672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5E4735A-AB38-4586-B18F-9FB947B6E97D}"/>
              </a:ext>
            </a:extLst>
          </p:cNvPr>
          <p:cNvCxnSpPr/>
          <p:nvPr userDrawn="1"/>
        </p:nvCxnSpPr>
        <p:spPr>
          <a:xfrm>
            <a:off x="-814546" y="140335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F6BACCC-007D-4D60-AA34-488C04D6A37C}"/>
              </a:ext>
            </a:extLst>
          </p:cNvPr>
          <p:cNvCxnSpPr/>
          <p:nvPr userDrawn="1"/>
        </p:nvCxnSpPr>
        <p:spPr>
          <a:xfrm>
            <a:off x="-814546" y="1998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4A29B01-5FC5-4F7F-97B1-8E935A079CEB}"/>
              </a:ext>
            </a:extLst>
          </p:cNvPr>
          <p:cNvCxnSpPr/>
          <p:nvPr userDrawn="1"/>
        </p:nvCxnSpPr>
        <p:spPr>
          <a:xfrm>
            <a:off x="-814546" y="41796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8EB6F3A-A08A-4E9D-881A-B12470ABA089}"/>
              </a:ext>
            </a:extLst>
          </p:cNvPr>
          <p:cNvCxnSpPr/>
          <p:nvPr userDrawn="1"/>
        </p:nvCxnSpPr>
        <p:spPr>
          <a:xfrm>
            <a:off x="-814546" y="44928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7FBD1BE-015A-4E9B-8C4D-553435BF3CFD}"/>
              </a:ext>
            </a:extLst>
          </p:cNvPr>
          <p:cNvCxnSpPr/>
          <p:nvPr userDrawn="1"/>
        </p:nvCxnSpPr>
        <p:spPr>
          <a:xfrm>
            <a:off x="-814546" y="6696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1B0BFA84-CC6F-4B25-B434-F04722AEE78D}"/>
              </a:ext>
            </a:extLst>
          </p:cNvPr>
          <p:cNvGrpSpPr/>
          <p:nvPr userDrawn="1"/>
        </p:nvGrpSpPr>
        <p:grpSpPr>
          <a:xfrm flipV="1">
            <a:off x="576000" y="7754688"/>
            <a:ext cx="12096000" cy="360000"/>
            <a:chOff x="456662" y="-648000"/>
            <a:chExt cx="9622793" cy="360000"/>
          </a:xfrm>
        </p:grpSpPr>
        <p:cxnSp>
          <p:nvCxnSpPr>
            <p:cNvPr id="60" name="Straight Arrow Connector 59">
              <a:extLst>
                <a:ext uri="{FF2B5EF4-FFF2-40B4-BE49-F238E27FC236}">
                  <a16:creationId xmlns:a16="http://schemas.microsoft.com/office/drawing/2014/main" id="{95756551-CA1B-4727-91FD-048BCDB9213C}"/>
                </a:ext>
              </a:extLst>
            </p:cNvPr>
            <p:cNvCxnSpPr/>
            <p:nvPr userDrawn="1"/>
          </p:nvCxnSpPr>
          <p:spPr>
            <a:xfrm>
              <a:off x="456662"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2FED896-CEE4-4E2F-80A4-861FB3D73F8D}"/>
                </a:ext>
              </a:extLst>
            </p:cNvPr>
            <p:cNvCxnSpPr/>
            <p:nvPr userDrawn="1"/>
          </p:nvCxnSpPr>
          <p:spPr>
            <a:xfrm>
              <a:off x="628498"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B49E027-701A-4560-BCB4-501A6FB83B2D}"/>
                </a:ext>
              </a:extLst>
            </p:cNvPr>
            <p:cNvCxnSpPr/>
            <p:nvPr userDrawn="1"/>
          </p:nvCxnSpPr>
          <p:spPr>
            <a:xfrm>
              <a:off x="3606981"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B540AA0-B88A-4D09-875E-B5F6517196B1}"/>
                </a:ext>
              </a:extLst>
            </p:cNvPr>
            <p:cNvCxnSpPr/>
            <p:nvPr userDrawn="1"/>
          </p:nvCxnSpPr>
          <p:spPr>
            <a:xfrm>
              <a:off x="3853279"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B83F60F-8C49-4252-98E2-B6FEABCB0C67}"/>
                </a:ext>
              </a:extLst>
            </p:cNvPr>
            <p:cNvCxnSpPr/>
            <p:nvPr userDrawn="1"/>
          </p:nvCxnSpPr>
          <p:spPr>
            <a:xfrm>
              <a:off x="522796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4088BD8-A12F-476D-A881-8ECF45CCE1A9}"/>
                </a:ext>
              </a:extLst>
            </p:cNvPr>
            <p:cNvCxnSpPr>
              <a:cxnSpLocks/>
            </p:cNvCxnSpPr>
            <p:nvPr userDrawn="1"/>
          </p:nvCxnSpPr>
          <p:spPr>
            <a:xfrm>
              <a:off x="6831762"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86A2AC8-4A65-4B7F-828B-1EA1ADC110F9}"/>
                </a:ext>
              </a:extLst>
            </p:cNvPr>
            <p:cNvCxnSpPr/>
            <p:nvPr userDrawn="1"/>
          </p:nvCxnSpPr>
          <p:spPr>
            <a:xfrm>
              <a:off x="7089516"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EA24EA5-769A-4377-868E-714ED999E241}"/>
                </a:ext>
              </a:extLst>
            </p:cNvPr>
            <p:cNvCxnSpPr/>
            <p:nvPr userDrawn="1"/>
          </p:nvCxnSpPr>
          <p:spPr>
            <a:xfrm>
              <a:off x="5485717"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A60055B-37D9-4456-9850-96D6340FDEEA}"/>
                </a:ext>
              </a:extLst>
            </p:cNvPr>
            <p:cNvCxnSpPr/>
            <p:nvPr userDrawn="1"/>
          </p:nvCxnSpPr>
          <p:spPr>
            <a:xfrm>
              <a:off x="10079455"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57CE015-285C-4027-AA58-A3DB65C4424A}"/>
              </a:ext>
            </a:extLst>
          </p:cNvPr>
          <p:cNvGrpSpPr/>
          <p:nvPr userDrawn="1"/>
        </p:nvGrpSpPr>
        <p:grpSpPr>
          <a:xfrm flipH="1">
            <a:off x="13841081" y="1403350"/>
            <a:ext cx="452526" cy="5292650"/>
            <a:chOff x="-648000" y="1403350"/>
            <a:chExt cx="360000" cy="5292650"/>
          </a:xfrm>
        </p:grpSpPr>
        <p:cxnSp>
          <p:nvCxnSpPr>
            <p:cNvPr id="70" name="Straight Arrow Connector 69">
              <a:extLst>
                <a:ext uri="{FF2B5EF4-FFF2-40B4-BE49-F238E27FC236}">
                  <a16:creationId xmlns:a16="http://schemas.microsoft.com/office/drawing/2014/main" id="{456E1106-D8D7-4342-9C7C-3B6C5F78857D}"/>
                </a:ext>
              </a:extLst>
            </p:cNvPr>
            <p:cNvCxnSpPr/>
            <p:nvPr userDrawn="1"/>
          </p:nvCxnSpPr>
          <p:spPr>
            <a:xfrm>
              <a:off x="-648000" y="140335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614CBA9-B36F-4C32-A45A-511DC82469AB}"/>
                </a:ext>
              </a:extLst>
            </p:cNvPr>
            <p:cNvCxnSpPr/>
            <p:nvPr userDrawn="1"/>
          </p:nvCxnSpPr>
          <p:spPr>
            <a:xfrm>
              <a:off x="-648000" y="1998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D825F9F-1720-437D-BA95-CE18D793F510}"/>
                </a:ext>
              </a:extLst>
            </p:cNvPr>
            <p:cNvCxnSpPr/>
            <p:nvPr userDrawn="1"/>
          </p:nvCxnSpPr>
          <p:spPr>
            <a:xfrm>
              <a:off x="-648000" y="41796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C0FCF5C-953B-4683-AEAD-9E60B24C7B16}"/>
                </a:ext>
              </a:extLst>
            </p:cNvPr>
            <p:cNvCxnSpPr/>
            <p:nvPr userDrawn="1"/>
          </p:nvCxnSpPr>
          <p:spPr>
            <a:xfrm>
              <a:off x="-648000" y="44928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54D67E3-78D4-42D8-AA8A-AAA66FA2AE40}"/>
                </a:ext>
              </a:extLst>
            </p:cNvPr>
            <p:cNvCxnSpPr/>
            <p:nvPr userDrawn="1"/>
          </p:nvCxnSpPr>
          <p:spPr>
            <a:xfrm>
              <a:off x="-648000" y="6696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103A155C-505B-4C8F-91AB-55C6E694118B}"/>
              </a:ext>
            </a:extLst>
          </p:cNvPr>
          <p:cNvCxnSpPr/>
          <p:nvPr userDrawn="1"/>
        </p:nvCxnSpPr>
        <p:spPr>
          <a:xfrm>
            <a:off x="792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362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796" r:id="rId29"/>
    <p:sldLayoutId id="2147483787" r:id="rId30"/>
    <p:sldLayoutId id="2147483788" r:id="rId31"/>
    <p:sldLayoutId id="2147483789" r:id="rId32"/>
    <p:sldLayoutId id="2147483790"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Lst>
  <p:hf hdr="0" dt="0"/>
  <p:txStyles>
    <p:titleStyle>
      <a:lvl1pPr algn="l" defTabSz="1008025" rtl="0" eaLnBrk="1" latinLnBrk="0" hangingPunct="1">
        <a:lnSpc>
          <a:spcPct val="90000"/>
        </a:lnSpc>
        <a:spcBef>
          <a:spcPts val="0"/>
        </a:spcBef>
        <a:buNone/>
        <a:defRPr lang="en-GB" sz="2800" b="1" i="0" kern="120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1008025" rtl="0" eaLnBrk="1" latinLnBrk="0" hangingPunct="1">
        <a:lnSpc>
          <a:spcPct val="100000"/>
        </a:lnSpc>
        <a:spcBef>
          <a:spcPts val="600"/>
        </a:spcBef>
        <a:spcAft>
          <a:spcPts val="600"/>
        </a:spcAft>
        <a:buFont typeface="Arial" panose="020B0604020202020204" pitchFamily="34" charset="0"/>
        <a:buNone/>
        <a:defRPr lang="en-GB" sz="1600" b="0" i="0" kern="1200" dirty="0">
          <a:solidFill>
            <a:schemeClr val="tx1"/>
          </a:solidFill>
          <a:latin typeface="Arial" panose="020B0604020202020204" pitchFamily="34" charset="0"/>
          <a:ea typeface="+mn-ea"/>
          <a:cs typeface="Arial" panose="020B0604020202020204" pitchFamily="34" charset="0"/>
        </a:defRPr>
      </a:lvl1pPr>
      <a:lvl2pPr marL="0" indent="0" algn="l" defTabSz="1008025" rtl="0" eaLnBrk="1" latinLnBrk="0" hangingPunct="1">
        <a:lnSpc>
          <a:spcPct val="100000"/>
        </a:lnSpc>
        <a:spcBef>
          <a:spcPts val="120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26260" indent="-226260" algn="l" defTabSz="1008025" rtl="0" eaLnBrk="1" latinLnBrk="0" hangingPunct="1">
        <a:lnSpc>
          <a:spcPct val="100000"/>
        </a:lnSpc>
        <a:spcBef>
          <a:spcPts val="0"/>
        </a:spcBef>
        <a:spcAft>
          <a:spcPts val="600"/>
        </a:spcAft>
        <a:buClr>
          <a:schemeClr val="accent3"/>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452520" indent="-226260" algn="l" defTabSz="1008025" rtl="0" eaLnBrk="1" latinLnBrk="0" hangingPunct="1">
        <a:lnSpc>
          <a:spcPct val="100000"/>
        </a:lnSpc>
        <a:spcBef>
          <a:spcPts val="0"/>
        </a:spcBef>
        <a:spcAft>
          <a:spcPts val="600"/>
        </a:spcAft>
        <a:buClr>
          <a:schemeClr val="accent3"/>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678780" indent="-226260" algn="l" defTabSz="1008025" rtl="0" eaLnBrk="1" latinLnBrk="0" hangingPunct="1">
        <a:lnSpc>
          <a:spcPct val="100000"/>
        </a:lnSpc>
        <a:spcBef>
          <a:spcPts val="0"/>
        </a:spcBef>
        <a:spcAft>
          <a:spcPts val="600"/>
        </a:spcAft>
        <a:buClr>
          <a:schemeClr val="accent3"/>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26260" indent="-226260" algn="l" defTabSz="1008025" rtl="0" eaLnBrk="1" latinLnBrk="0" hangingPunct="1">
        <a:lnSpc>
          <a:spcPct val="100000"/>
        </a:lnSpc>
        <a:spcBef>
          <a:spcPts val="0"/>
        </a:spcBef>
        <a:spcAft>
          <a:spcPts val="600"/>
        </a:spcAft>
        <a:buClr>
          <a:schemeClr val="accent3"/>
        </a:buClr>
        <a:buFont typeface="+mj-lt"/>
        <a:buAutoNum type="arabicPeriod"/>
        <a:tabLst/>
        <a:defRPr sz="1600" kern="1200">
          <a:solidFill>
            <a:schemeClr val="tx1"/>
          </a:solidFill>
          <a:latin typeface="Arial" panose="020B0604020202020204" pitchFamily="34" charset="0"/>
          <a:ea typeface="+mn-ea"/>
          <a:cs typeface="Arial" panose="020B0604020202020204" pitchFamily="34" charset="0"/>
        </a:defRPr>
      </a:lvl6pPr>
      <a:lvl7pPr marL="513610" indent="-287350" algn="l" defTabSz="1008025" rtl="0" eaLnBrk="1" latinLnBrk="0" hangingPunct="1">
        <a:lnSpc>
          <a:spcPct val="100000"/>
        </a:lnSpc>
        <a:spcBef>
          <a:spcPts val="0"/>
        </a:spcBef>
        <a:spcAft>
          <a:spcPts val="600"/>
        </a:spcAft>
        <a:buClr>
          <a:schemeClr val="accent3"/>
        </a:buClr>
        <a:buFont typeface="+mj-lt"/>
        <a:buAutoNum type="alphaLcPeriod"/>
        <a:defRPr sz="1600" kern="1200">
          <a:solidFill>
            <a:schemeClr val="tx1"/>
          </a:solidFill>
          <a:latin typeface="Arial" panose="020B0604020202020204" pitchFamily="34" charset="0"/>
          <a:ea typeface="+mn-ea"/>
          <a:cs typeface="Arial" panose="020B0604020202020204" pitchFamily="34" charset="0"/>
        </a:defRPr>
      </a:lvl7pPr>
      <a:lvl8pPr marL="0" indent="0" algn="l" defTabSz="1008025" rtl="0" eaLnBrk="1" latinLnBrk="0" hangingPunct="1">
        <a:lnSpc>
          <a:spcPct val="100000"/>
        </a:lnSpc>
        <a:spcBef>
          <a:spcPts val="1200"/>
        </a:spcBef>
        <a:spcAft>
          <a:spcPts val="600"/>
        </a:spcAft>
        <a:buClr>
          <a:schemeClr val="accent3"/>
        </a:buClr>
        <a:buFont typeface="Wingdings" panose="05000000000000000000" pitchFamily="2" charset="2"/>
        <a:buNone/>
        <a:defRPr sz="1800" b="1" kern="1200">
          <a:solidFill>
            <a:schemeClr val="tx1"/>
          </a:solidFill>
          <a:latin typeface="Arial" panose="020B0604020202020204" pitchFamily="34" charset="0"/>
          <a:ea typeface="+mn-ea"/>
          <a:cs typeface="Arial" panose="020B0604020202020204" pitchFamily="34" charset="0"/>
        </a:defRPr>
      </a:lvl8pPr>
      <a:lvl9pPr marL="0" indent="0" algn="l" defTabSz="1008025" rtl="0" eaLnBrk="1" latinLnBrk="0" hangingPunct="1">
        <a:lnSpc>
          <a:spcPct val="100000"/>
        </a:lnSpc>
        <a:spcBef>
          <a:spcPts val="754"/>
        </a:spcBef>
        <a:spcAft>
          <a:spcPts val="754"/>
        </a:spcAft>
        <a:buClr>
          <a:schemeClr val="accent3"/>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GB"/>
      </a:defPPr>
      <a:lvl1pPr marL="0" indent="0" algn="l" defTabSz="1008025" rtl="0" eaLnBrk="1" latinLnBrk="0" hangingPunct="1">
        <a:lnSpc>
          <a:spcPct val="100000"/>
        </a:lnSpc>
        <a:spcBef>
          <a:spcPts val="0"/>
        </a:spcBef>
        <a:buFont typeface="Arial" panose="020B0604020202020204" pitchFamily="34" charset="0"/>
        <a:buNone/>
        <a:defRPr sz="1383" kern="1200">
          <a:solidFill>
            <a:schemeClr val="tx1"/>
          </a:solidFill>
          <a:latin typeface="+mn-lt"/>
          <a:ea typeface="+mn-ea"/>
          <a:cs typeface="+mn-cs"/>
        </a:defRPr>
      </a:lvl1pPr>
      <a:lvl2pPr marL="226260" indent="-226260" algn="l" defTabSz="1008025" rtl="0" eaLnBrk="1" latinLnBrk="0" hangingPunct="1">
        <a:lnSpc>
          <a:spcPct val="100000"/>
        </a:lnSpc>
        <a:spcBef>
          <a:spcPts val="0"/>
        </a:spcBef>
        <a:buClr>
          <a:schemeClr val="accent4"/>
        </a:buClr>
        <a:buFont typeface="Wingdings 3" panose="05040102010807070707" pitchFamily="18" charset="2"/>
        <a:buChar char=""/>
        <a:defRPr sz="1383" kern="1200">
          <a:solidFill>
            <a:schemeClr val="tx1"/>
          </a:solidFill>
          <a:latin typeface="+mn-lt"/>
          <a:ea typeface="+mn-ea"/>
          <a:cs typeface="+mn-cs"/>
        </a:defRPr>
      </a:lvl2pPr>
      <a:lvl3pPr marL="452520" indent="-226260" algn="l" defTabSz="1008025" rtl="0" eaLnBrk="1" latinLnBrk="0" hangingPunct="1">
        <a:lnSpc>
          <a:spcPct val="100000"/>
        </a:lnSpc>
        <a:spcBef>
          <a:spcPts val="0"/>
        </a:spcBef>
        <a:buClr>
          <a:schemeClr val="accent4"/>
        </a:buClr>
        <a:buFont typeface="Arial" panose="020B0604020202020204" pitchFamily="34" charset="0"/>
        <a:buChar char="˃"/>
        <a:defRPr sz="1383" kern="1200">
          <a:solidFill>
            <a:schemeClr val="tx1"/>
          </a:solidFill>
          <a:latin typeface="+mn-lt"/>
          <a:ea typeface="+mn-ea"/>
          <a:cs typeface="+mn-cs"/>
        </a:defRPr>
      </a:lvl3pPr>
      <a:lvl4pPr marL="678780" indent="-226260" algn="l" defTabSz="1008025" rtl="0" eaLnBrk="1" latinLnBrk="0" hangingPunct="1">
        <a:lnSpc>
          <a:spcPct val="100000"/>
        </a:lnSpc>
        <a:spcBef>
          <a:spcPts val="0"/>
        </a:spcBef>
        <a:buClr>
          <a:schemeClr val="accent4"/>
        </a:buClr>
        <a:buFont typeface="Arial" panose="020B0604020202020204" pitchFamily="34" charset="0"/>
        <a:buChar char="˃"/>
        <a:defRPr sz="1383" kern="1200">
          <a:solidFill>
            <a:schemeClr val="tx1"/>
          </a:solidFill>
          <a:latin typeface="+mn-lt"/>
          <a:ea typeface="+mn-ea"/>
          <a:cs typeface="+mn-cs"/>
        </a:defRPr>
      </a:lvl4pPr>
      <a:lvl5pPr marL="905040" indent="-226260" algn="l" defTabSz="1008025" rtl="0" eaLnBrk="1" latinLnBrk="0" hangingPunct="1">
        <a:lnSpc>
          <a:spcPct val="100000"/>
        </a:lnSpc>
        <a:spcBef>
          <a:spcPts val="0"/>
        </a:spcBef>
        <a:buClr>
          <a:schemeClr val="accent4"/>
        </a:buClr>
        <a:buFont typeface="Arial" panose="020B0604020202020204" pitchFamily="34" charset="0"/>
        <a:buChar char="˃"/>
        <a:tabLst/>
        <a:defRPr sz="1383" kern="1200">
          <a:solidFill>
            <a:schemeClr val="tx1"/>
          </a:solidFill>
          <a:latin typeface="+mn-lt"/>
          <a:ea typeface="+mn-ea"/>
          <a:cs typeface="+mn-cs"/>
        </a:defRPr>
      </a:lvl5pPr>
      <a:lvl6pPr marL="1131300" indent="-226260" algn="l" defTabSz="1008025" rtl="0" eaLnBrk="1" latinLnBrk="0" hangingPunct="1">
        <a:lnSpc>
          <a:spcPct val="100000"/>
        </a:lnSpc>
        <a:spcBef>
          <a:spcPts val="0"/>
        </a:spcBef>
        <a:buClr>
          <a:schemeClr val="accent4"/>
        </a:buClr>
        <a:buFont typeface="Arial" panose="020B0604020202020204" pitchFamily="34" charset="0"/>
        <a:buChar char="˃"/>
        <a:defRPr sz="1383" kern="1200">
          <a:solidFill>
            <a:schemeClr val="tx1"/>
          </a:solidFill>
          <a:latin typeface="+mn-lt"/>
          <a:ea typeface="+mn-ea"/>
          <a:cs typeface="+mn-cs"/>
        </a:defRPr>
      </a:lvl6pPr>
      <a:lvl7pPr marL="1357560" indent="-226260" algn="l" defTabSz="1008025" rtl="0" eaLnBrk="1" latinLnBrk="0" hangingPunct="1">
        <a:lnSpc>
          <a:spcPct val="100000"/>
        </a:lnSpc>
        <a:spcBef>
          <a:spcPts val="0"/>
        </a:spcBef>
        <a:buClr>
          <a:schemeClr val="accent4"/>
        </a:buClr>
        <a:buFont typeface="Arial" panose="020B0604020202020204" pitchFamily="34" charset="0"/>
        <a:buChar char="˃"/>
        <a:defRPr sz="1383" kern="1200">
          <a:solidFill>
            <a:schemeClr val="tx1"/>
          </a:solidFill>
          <a:latin typeface="+mn-lt"/>
          <a:ea typeface="+mn-ea"/>
          <a:cs typeface="+mn-cs"/>
        </a:defRPr>
      </a:lvl7pPr>
      <a:lvl8pPr marL="1583820" indent="-226260" algn="l" defTabSz="1008025" rtl="0" eaLnBrk="1" latinLnBrk="0" hangingPunct="1">
        <a:lnSpc>
          <a:spcPct val="100000"/>
        </a:lnSpc>
        <a:spcBef>
          <a:spcPts val="0"/>
        </a:spcBef>
        <a:buClr>
          <a:schemeClr val="accent4"/>
        </a:buClr>
        <a:buFont typeface="Arial" panose="020B0604020202020204" pitchFamily="34" charset="0"/>
        <a:buChar char="˃"/>
        <a:defRPr sz="1383" kern="1200">
          <a:solidFill>
            <a:schemeClr val="tx1"/>
          </a:solidFill>
          <a:latin typeface="+mn-lt"/>
          <a:ea typeface="+mn-ea"/>
          <a:cs typeface="+mn-cs"/>
        </a:defRPr>
      </a:lvl8pPr>
      <a:lvl9pPr marL="1810080" indent="-226260" algn="l" defTabSz="1008025" rtl="0" eaLnBrk="1" latinLnBrk="0" hangingPunct="1">
        <a:lnSpc>
          <a:spcPct val="100000"/>
        </a:lnSpc>
        <a:spcBef>
          <a:spcPts val="0"/>
        </a:spcBef>
        <a:buClr>
          <a:schemeClr val="accent4"/>
        </a:buClr>
        <a:buFont typeface="Arial" panose="020B0604020202020204" pitchFamily="34" charset="0"/>
        <a:buChar char="˃"/>
        <a:defRPr sz="138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1" pos="7982" userDrawn="1">
          <p15:clr>
            <a:srgbClr val="F26B43"/>
          </p15:clr>
        </p15:guide>
        <p15:guide id="32" pos="363" userDrawn="1">
          <p15:clr>
            <a:srgbClr val="F26B43"/>
          </p15:clr>
        </p15:guide>
        <p15:guide id="33" pos="498" userDrawn="1">
          <p15:clr>
            <a:srgbClr val="F26B43"/>
          </p15:clr>
        </p15:guide>
        <p15:guide id="34" orient="horz" pos="885" userDrawn="1">
          <p15:clr>
            <a:srgbClr val="F26B43"/>
          </p15:clr>
        </p15:guide>
        <p15:guide id="35" orient="horz" pos="1259" userDrawn="1">
          <p15:clr>
            <a:srgbClr val="F26B43"/>
          </p15:clr>
        </p15:guide>
        <p15:guide id="36" orient="horz" pos="42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User:SlvrK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Author">
            <a:extLst>
              <a:ext uri="{FF2B5EF4-FFF2-40B4-BE49-F238E27FC236}">
                <a16:creationId xmlns:a16="http://schemas.microsoft.com/office/drawing/2014/main" id="{B55E6639-B1DD-429E-9DBB-81E4ADF7D04F}"/>
              </a:ext>
            </a:extLst>
          </p:cNvPr>
          <p:cNvSpPr>
            <a:spLocks noGrp="1"/>
          </p:cNvSpPr>
          <p:nvPr>
            <p:ph type="body" sz="quarter" idx="12"/>
          </p:nvPr>
        </p:nvSpPr>
        <p:spPr/>
        <p:txBody>
          <a:bodyPr/>
          <a:lstStyle/>
          <a:p>
            <a:r>
              <a:rPr lang="en-GB" sz="2400" dirty="0"/>
              <a:t>Peter Bert </a:t>
            </a:r>
          </a:p>
        </p:txBody>
      </p:sp>
      <p:sp>
        <p:nvSpPr>
          <p:cNvPr id="6" name="SubTitle">
            <a:extLst>
              <a:ext uri="{FF2B5EF4-FFF2-40B4-BE49-F238E27FC236}">
                <a16:creationId xmlns:a16="http://schemas.microsoft.com/office/drawing/2014/main" id="{52FB4959-000D-4ADA-9BBB-035EEC40DEAE}"/>
              </a:ext>
            </a:extLst>
          </p:cNvPr>
          <p:cNvSpPr>
            <a:spLocks noGrp="1"/>
          </p:cNvSpPr>
          <p:nvPr>
            <p:ph type="subTitle" idx="1"/>
          </p:nvPr>
        </p:nvSpPr>
        <p:spPr/>
        <p:txBody>
          <a:bodyPr/>
          <a:lstStyle/>
          <a:p>
            <a:r>
              <a:rPr lang="de-DE" dirty="0"/>
              <a:t>Symposium des Instituts für Anwaltsrecht</a:t>
            </a:r>
          </a:p>
          <a:p>
            <a:r>
              <a:rPr lang="de-DE" dirty="0"/>
              <a:t>Köln, 30. November 2023 </a:t>
            </a:r>
          </a:p>
        </p:txBody>
      </p:sp>
      <p:sp>
        <p:nvSpPr>
          <p:cNvPr id="12" name="Titel 11">
            <a:extLst>
              <a:ext uri="{FF2B5EF4-FFF2-40B4-BE49-F238E27FC236}">
                <a16:creationId xmlns:a16="http://schemas.microsoft.com/office/drawing/2014/main" id="{878FEA49-B067-4484-8508-5EDA8287D216}"/>
              </a:ext>
            </a:extLst>
          </p:cNvPr>
          <p:cNvSpPr>
            <a:spLocks noGrp="1"/>
          </p:cNvSpPr>
          <p:nvPr>
            <p:ph type="ctrTitle"/>
          </p:nvPr>
        </p:nvSpPr>
        <p:spPr>
          <a:xfrm>
            <a:off x="5079600" y="3101400"/>
            <a:ext cx="7578000" cy="1620000"/>
          </a:xfrm>
        </p:spPr>
        <p:txBody>
          <a:bodyPr>
            <a:normAutofit fontScale="90000"/>
          </a:bodyPr>
          <a:lstStyle/>
          <a:p>
            <a:br>
              <a:rPr lang="de-DE" dirty="0"/>
            </a:br>
            <a:br>
              <a:rPr lang="de-DE" dirty="0"/>
            </a:br>
            <a:r>
              <a:rPr lang="de-DE" dirty="0"/>
              <a:t>Moderner Streiten! </a:t>
            </a:r>
            <a:br>
              <a:rPr lang="de-DE" dirty="0"/>
            </a:br>
            <a:r>
              <a:rPr lang="de-DE" dirty="0"/>
              <a:t>Digitalisierung des Zivilprozesses</a:t>
            </a:r>
            <a:br>
              <a:rPr lang="de-DE" dirty="0"/>
            </a:br>
            <a:br>
              <a:rPr lang="de-DE" dirty="0"/>
            </a:br>
            <a:endParaRPr lang="de-DE" dirty="0"/>
          </a:p>
        </p:txBody>
      </p:sp>
      <p:pic>
        <p:nvPicPr>
          <p:cNvPr id="1026" name="Picture 2" descr="Corporate Design">
            <a:extLst>
              <a:ext uri="{FF2B5EF4-FFF2-40B4-BE49-F238E27FC236}">
                <a16:creationId xmlns:a16="http://schemas.microsoft.com/office/drawing/2014/main" id="{CE6B60FB-CE16-491A-9206-A09AEF8BD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61" y="58501"/>
            <a:ext cx="4508608" cy="203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4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17AFE5C-7F2C-44C1-83F3-2A5EF200E0C9}"/>
              </a:ext>
            </a:extLst>
          </p:cNvPr>
          <p:cNvSpPr>
            <a:spLocks noGrp="1"/>
          </p:cNvSpPr>
          <p:nvPr>
            <p:ph type="title"/>
          </p:nvPr>
        </p:nvSpPr>
        <p:spPr/>
        <p:txBody>
          <a:bodyPr anchor="t"/>
          <a:lstStyle/>
          <a:p>
            <a:r>
              <a:rPr lang="de-DE" dirty="0"/>
              <a:t>Werkstattbericht  </a:t>
            </a:r>
            <a:br>
              <a:rPr lang="de-DE" b="0" dirty="0"/>
            </a:br>
            <a:r>
              <a:rPr lang="de-DE" dirty="0"/>
              <a:t>Schriftsatzansicht mit Erwiderung</a:t>
            </a:r>
            <a:br>
              <a:rPr lang="de-DE" b="0" dirty="0"/>
            </a:br>
            <a:endParaRPr lang="de-DE" dirty="0"/>
          </a:p>
        </p:txBody>
      </p:sp>
      <p:sp>
        <p:nvSpPr>
          <p:cNvPr id="3" name="Fußzeilenplatzhalter 2">
            <a:extLst>
              <a:ext uri="{FF2B5EF4-FFF2-40B4-BE49-F238E27FC236}">
                <a16:creationId xmlns:a16="http://schemas.microsoft.com/office/drawing/2014/main" id="{0BAA667F-65B8-4713-8114-521B5B644B65}"/>
              </a:ext>
            </a:extLst>
          </p:cNvPr>
          <p:cNvSpPr>
            <a:spLocks noGrp="1"/>
          </p:cNvSpPr>
          <p:nvPr>
            <p:ph type="ftr" sz="quarter" idx="16"/>
          </p:nvPr>
        </p:nvSpPr>
        <p:spPr>
          <a:xfrm>
            <a:off x="-1" y="7074000"/>
            <a:ext cx="10605600" cy="180000"/>
          </a:xfrm>
        </p:spPr>
        <p:txBody>
          <a:bodyPr/>
          <a:lstStyle/>
          <a:p>
            <a:r>
              <a:rPr lang="en-GB" sz="1400" dirty="0"/>
              <a:t>Peter Bert </a:t>
            </a:r>
          </a:p>
        </p:txBody>
      </p:sp>
      <p:sp>
        <p:nvSpPr>
          <p:cNvPr id="2" name="Foliennummernplatzhalter 1">
            <a:extLst>
              <a:ext uri="{FF2B5EF4-FFF2-40B4-BE49-F238E27FC236}">
                <a16:creationId xmlns:a16="http://schemas.microsoft.com/office/drawing/2014/main" id="{1AD1BA37-EBC0-4935-8994-8A717E789743}"/>
              </a:ext>
            </a:extLst>
          </p:cNvPr>
          <p:cNvSpPr>
            <a:spLocks noGrp="1"/>
          </p:cNvSpPr>
          <p:nvPr>
            <p:ph type="sldNum" sz="quarter" idx="17"/>
          </p:nvPr>
        </p:nvSpPr>
        <p:spPr/>
        <p:txBody>
          <a:bodyPr/>
          <a:lstStyle/>
          <a:p>
            <a:fld id="{D8ADDC3C-4EB0-4059-8B7C-A756E30D0F5F}" type="slidenum">
              <a:rPr lang="en-GB" smtClean="0"/>
              <a:pPr/>
              <a:t>10</a:t>
            </a:fld>
            <a:endParaRPr lang="en-GB" dirty="0"/>
          </a:p>
        </p:txBody>
      </p:sp>
      <p:pic>
        <p:nvPicPr>
          <p:cNvPr id="8" name="Inhaltsplatzhalter 7">
            <a:extLst>
              <a:ext uri="{FF2B5EF4-FFF2-40B4-BE49-F238E27FC236}">
                <a16:creationId xmlns:a16="http://schemas.microsoft.com/office/drawing/2014/main" id="{AA3A940D-65E0-4752-A2C3-5F76B4DA6FA4}"/>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556317" y="1998663"/>
            <a:ext cx="8350954" cy="4697412"/>
          </a:xfrm>
        </p:spPr>
      </p:pic>
    </p:spTree>
    <p:extLst>
      <p:ext uri="{BB962C8B-B14F-4D97-AF65-F5344CB8AC3E}">
        <p14:creationId xmlns:p14="http://schemas.microsoft.com/office/powerpoint/2010/main" val="179395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93590DA-3AD6-4F81-B843-84C575BE9942}"/>
              </a:ext>
            </a:extLst>
          </p:cNvPr>
          <p:cNvSpPr>
            <a:spLocks noGrp="1"/>
          </p:cNvSpPr>
          <p:nvPr>
            <p:ph type="title"/>
          </p:nvPr>
        </p:nvSpPr>
        <p:spPr/>
        <p:txBody>
          <a:bodyPr anchor="t"/>
          <a:lstStyle/>
          <a:p>
            <a:r>
              <a:rPr lang="de-DE" dirty="0"/>
              <a:t>Werkstattbericht</a:t>
            </a:r>
            <a:br>
              <a:rPr lang="de-DE" dirty="0"/>
            </a:br>
            <a:r>
              <a:rPr lang="de-DE" dirty="0"/>
              <a:t>Bezugnahme </a:t>
            </a:r>
            <a:br>
              <a:rPr lang="de-DE" b="0" dirty="0"/>
            </a:br>
            <a:endParaRPr lang="de-DE" dirty="0"/>
          </a:p>
        </p:txBody>
      </p:sp>
      <p:sp>
        <p:nvSpPr>
          <p:cNvPr id="3" name="Fußzeilenplatzhalter 2">
            <a:extLst>
              <a:ext uri="{FF2B5EF4-FFF2-40B4-BE49-F238E27FC236}">
                <a16:creationId xmlns:a16="http://schemas.microsoft.com/office/drawing/2014/main" id="{8CE91E0E-0287-4645-AD69-543ADD91ECA3}"/>
              </a:ext>
            </a:extLst>
          </p:cNvPr>
          <p:cNvSpPr>
            <a:spLocks noGrp="1"/>
          </p:cNvSpPr>
          <p:nvPr>
            <p:ph type="ftr" sz="quarter" idx="16"/>
          </p:nvPr>
        </p:nvSpPr>
        <p:spPr/>
        <p:txBody>
          <a:bodyPr/>
          <a:lstStyle/>
          <a:p>
            <a:r>
              <a:rPr lang="en-GB" sz="1400" dirty="0"/>
              <a:t>Peter Bert </a:t>
            </a:r>
          </a:p>
        </p:txBody>
      </p:sp>
      <p:sp>
        <p:nvSpPr>
          <p:cNvPr id="2" name="Foliennummernplatzhalter 1">
            <a:extLst>
              <a:ext uri="{FF2B5EF4-FFF2-40B4-BE49-F238E27FC236}">
                <a16:creationId xmlns:a16="http://schemas.microsoft.com/office/drawing/2014/main" id="{90354D83-C004-40E9-92FE-93550C696D15}"/>
              </a:ext>
            </a:extLst>
          </p:cNvPr>
          <p:cNvSpPr>
            <a:spLocks noGrp="1"/>
          </p:cNvSpPr>
          <p:nvPr>
            <p:ph type="sldNum" sz="quarter" idx="17"/>
          </p:nvPr>
        </p:nvSpPr>
        <p:spPr/>
        <p:txBody>
          <a:bodyPr/>
          <a:lstStyle/>
          <a:p>
            <a:fld id="{D8ADDC3C-4EB0-4059-8B7C-A756E30D0F5F}" type="slidenum">
              <a:rPr lang="en-GB" smtClean="0"/>
              <a:pPr/>
              <a:t>11</a:t>
            </a:fld>
            <a:endParaRPr lang="en-GB" dirty="0"/>
          </a:p>
        </p:txBody>
      </p:sp>
      <p:pic>
        <p:nvPicPr>
          <p:cNvPr id="7" name="Inhaltsplatzhalter 6">
            <a:extLst>
              <a:ext uri="{FF2B5EF4-FFF2-40B4-BE49-F238E27FC236}">
                <a16:creationId xmlns:a16="http://schemas.microsoft.com/office/drawing/2014/main" id="{F006E7A1-603C-44A9-8B78-FAB3928EA782}"/>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556523" y="1682140"/>
            <a:ext cx="8350954" cy="4697412"/>
          </a:xfrm>
        </p:spPr>
      </p:pic>
    </p:spTree>
    <p:extLst>
      <p:ext uri="{BB962C8B-B14F-4D97-AF65-F5344CB8AC3E}">
        <p14:creationId xmlns:p14="http://schemas.microsoft.com/office/powerpoint/2010/main" val="86843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38C5F28-ACC1-4AE4-BEB6-397A5729E457}"/>
              </a:ext>
            </a:extLst>
          </p:cNvPr>
          <p:cNvSpPr>
            <a:spLocks noGrp="1"/>
          </p:cNvSpPr>
          <p:nvPr>
            <p:ph type="title"/>
          </p:nvPr>
        </p:nvSpPr>
        <p:spPr/>
        <p:txBody>
          <a:bodyPr/>
          <a:lstStyle/>
          <a:p>
            <a:r>
              <a:rPr lang="de-DE" dirty="0"/>
              <a:t>:</a:t>
            </a:r>
            <a:br>
              <a:rPr lang="de-DE" dirty="0"/>
            </a:br>
            <a:br>
              <a:rPr lang="de-DE" dirty="0"/>
            </a:br>
            <a:r>
              <a:rPr lang="de-DE" dirty="0"/>
              <a:t>Werkstattbericht</a:t>
            </a:r>
            <a:br>
              <a:rPr lang="de-DE" dirty="0"/>
            </a:br>
            <a:r>
              <a:rPr lang="de-DE" dirty="0"/>
              <a:t>Beweisliste</a:t>
            </a:r>
          </a:p>
        </p:txBody>
      </p:sp>
      <p:sp>
        <p:nvSpPr>
          <p:cNvPr id="3" name="Fußzeilenplatzhalter 2">
            <a:extLst>
              <a:ext uri="{FF2B5EF4-FFF2-40B4-BE49-F238E27FC236}">
                <a16:creationId xmlns:a16="http://schemas.microsoft.com/office/drawing/2014/main" id="{5F2BF698-D6F5-414A-9A71-28CFD479B467}"/>
              </a:ext>
            </a:extLst>
          </p:cNvPr>
          <p:cNvSpPr>
            <a:spLocks noGrp="1"/>
          </p:cNvSpPr>
          <p:nvPr>
            <p:ph type="ftr" sz="quarter" idx="16"/>
          </p:nvPr>
        </p:nvSpPr>
        <p:spPr/>
        <p:txBody>
          <a:bodyPr/>
          <a:lstStyle/>
          <a:p>
            <a:r>
              <a:rPr lang="en-GB" sz="1400" dirty="0"/>
              <a:t>Peter Bert </a:t>
            </a:r>
          </a:p>
        </p:txBody>
      </p:sp>
      <p:sp>
        <p:nvSpPr>
          <p:cNvPr id="2" name="Foliennummernplatzhalter 1">
            <a:extLst>
              <a:ext uri="{FF2B5EF4-FFF2-40B4-BE49-F238E27FC236}">
                <a16:creationId xmlns:a16="http://schemas.microsoft.com/office/drawing/2014/main" id="{D22F73A1-82F5-461D-8CF9-E06265D59EF2}"/>
              </a:ext>
            </a:extLst>
          </p:cNvPr>
          <p:cNvSpPr>
            <a:spLocks noGrp="1"/>
          </p:cNvSpPr>
          <p:nvPr>
            <p:ph type="sldNum" sz="quarter" idx="17"/>
          </p:nvPr>
        </p:nvSpPr>
        <p:spPr/>
        <p:txBody>
          <a:bodyPr/>
          <a:lstStyle/>
          <a:p>
            <a:fld id="{D8ADDC3C-4EB0-4059-8B7C-A756E30D0F5F}" type="slidenum">
              <a:rPr lang="en-GB" smtClean="0"/>
              <a:pPr/>
              <a:t>12</a:t>
            </a:fld>
            <a:endParaRPr lang="en-GB" dirty="0"/>
          </a:p>
        </p:txBody>
      </p:sp>
      <p:pic>
        <p:nvPicPr>
          <p:cNvPr id="7" name="Inhaltsplatzhalter 6">
            <a:extLst>
              <a:ext uri="{FF2B5EF4-FFF2-40B4-BE49-F238E27FC236}">
                <a16:creationId xmlns:a16="http://schemas.microsoft.com/office/drawing/2014/main" id="{361096DB-451F-4A11-B8EB-EFBD82F13437}"/>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066123" y="1517896"/>
            <a:ext cx="8350954" cy="4697412"/>
          </a:xfrm>
        </p:spPr>
      </p:pic>
    </p:spTree>
    <p:extLst>
      <p:ext uri="{BB962C8B-B14F-4D97-AF65-F5344CB8AC3E}">
        <p14:creationId xmlns:p14="http://schemas.microsoft.com/office/powerpoint/2010/main" val="318476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17AFE5C-7F2C-44C1-83F3-2A5EF200E0C9}"/>
              </a:ext>
            </a:extLst>
          </p:cNvPr>
          <p:cNvSpPr>
            <a:spLocks noGrp="1"/>
          </p:cNvSpPr>
          <p:nvPr>
            <p:ph type="title"/>
          </p:nvPr>
        </p:nvSpPr>
        <p:spPr/>
        <p:txBody>
          <a:bodyPr anchor="t"/>
          <a:lstStyle/>
          <a:p>
            <a:r>
              <a:rPr lang="de-DE" dirty="0"/>
              <a:t>Werkstattbericht  </a:t>
            </a:r>
            <a:br>
              <a:rPr lang="de-DE" b="0" dirty="0"/>
            </a:br>
            <a:r>
              <a:rPr lang="de-DE" dirty="0"/>
              <a:t>Richterliche Hinweise</a:t>
            </a:r>
          </a:p>
        </p:txBody>
      </p:sp>
      <p:sp>
        <p:nvSpPr>
          <p:cNvPr id="3" name="Fußzeilenplatzhalter 2">
            <a:extLst>
              <a:ext uri="{FF2B5EF4-FFF2-40B4-BE49-F238E27FC236}">
                <a16:creationId xmlns:a16="http://schemas.microsoft.com/office/drawing/2014/main" id="{0BAA667F-65B8-4713-8114-521B5B644B65}"/>
              </a:ext>
            </a:extLst>
          </p:cNvPr>
          <p:cNvSpPr>
            <a:spLocks noGrp="1"/>
          </p:cNvSpPr>
          <p:nvPr>
            <p:ph type="ftr" sz="quarter" idx="16"/>
          </p:nvPr>
        </p:nvSpPr>
        <p:spPr/>
        <p:txBody>
          <a:bodyPr/>
          <a:lstStyle/>
          <a:p>
            <a:r>
              <a:rPr lang="en-GB" sz="1400" dirty="0"/>
              <a:t>Peter Bert </a:t>
            </a:r>
          </a:p>
        </p:txBody>
      </p:sp>
      <p:sp>
        <p:nvSpPr>
          <p:cNvPr id="2" name="Foliennummernplatzhalter 1">
            <a:extLst>
              <a:ext uri="{FF2B5EF4-FFF2-40B4-BE49-F238E27FC236}">
                <a16:creationId xmlns:a16="http://schemas.microsoft.com/office/drawing/2014/main" id="{1AD1BA37-EBC0-4935-8994-8A717E789743}"/>
              </a:ext>
            </a:extLst>
          </p:cNvPr>
          <p:cNvSpPr>
            <a:spLocks noGrp="1"/>
          </p:cNvSpPr>
          <p:nvPr>
            <p:ph type="sldNum" sz="quarter" idx="17"/>
          </p:nvPr>
        </p:nvSpPr>
        <p:spPr/>
        <p:txBody>
          <a:bodyPr/>
          <a:lstStyle/>
          <a:p>
            <a:fld id="{D8ADDC3C-4EB0-4059-8B7C-A756E30D0F5F}" type="slidenum">
              <a:rPr lang="en-GB" smtClean="0"/>
              <a:pPr/>
              <a:t>13</a:t>
            </a:fld>
            <a:endParaRPr lang="en-GB" dirty="0"/>
          </a:p>
        </p:txBody>
      </p:sp>
      <p:pic>
        <p:nvPicPr>
          <p:cNvPr id="4" name="Inhaltsplatzhalter 3">
            <a:extLst>
              <a:ext uri="{FF2B5EF4-FFF2-40B4-BE49-F238E27FC236}">
                <a16:creationId xmlns:a16="http://schemas.microsoft.com/office/drawing/2014/main" id="{7E6A5E7B-911F-4E9E-BE19-2786D68D85A6}"/>
              </a:ext>
            </a:extLst>
          </p:cNvPr>
          <p:cNvPicPr>
            <a:picLocks noGrp="1" noChangeAspect="1"/>
          </p:cNvPicPr>
          <p:nvPr>
            <p:ph sz="quarter" idx="15"/>
          </p:nvPr>
        </p:nvPicPr>
        <p:blipFill>
          <a:blip r:embed="rId3"/>
          <a:stretch>
            <a:fillRect/>
          </a:stretch>
        </p:blipFill>
        <p:spPr>
          <a:xfrm>
            <a:off x="2008963" y="1998663"/>
            <a:ext cx="9445661" cy="4697412"/>
          </a:xfrm>
          <a:prstGeom prst="rect">
            <a:avLst/>
          </a:prstGeom>
        </p:spPr>
      </p:pic>
    </p:spTree>
    <p:extLst>
      <p:ext uri="{BB962C8B-B14F-4D97-AF65-F5344CB8AC3E}">
        <p14:creationId xmlns:p14="http://schemas.microsoft.com/office/powerpoint/2010/main" val="72474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A2D0B9F-B60B-40CA-AE6D-66818029E9A9}"/>
              </a:ext>
            </a:extLst>
          </p:cNvPr>
          <p:cNvSpPr>
            <a:spLocks noGrp="1"/>
          </p:cNvSpPr>
          <p:nvPr>
            <p:ph type="title"/>
          </p:nvPr>
        </p:nvSpPr>
        <p:spPr/>
        <p:txBody>
          <a:bodyPr/>
          <a:lstStyle/>
          <a:p>
            <a:r>
              <a:rPr lang="de-DE" dirty="0"/>
              <a:t>Werkstattbericht:</a:t>
            </a:r>
            <a:br>
              <a:rPr lang="de-DE" b="0" dirty="0"/>
            </a:br>
            <a:r>
              <a:rPr lang="de-DE" dirty="0"/>
              <a:t>Integration des Basisdokuments in das elektronische </a:t>
            </a:r>
            <a:r>
              <a:rPr lang="de-DE" dirty="0" err="1"/>
              <a:t>eIP</a:t>
            </a:r>
            <a:endParaRPr lang="de-DE" dirty="0"/>
          </a:p>
        </p:txBody>
      </p:sp>
      <p:sp>
        <p:nvSpPr>
          <p:cNvPr id="3" name="Fußzeilenplatzhalter 2">
            <a:extLst>
              <a:ext uri="{FF2B5EF4-FFF2-40B4-BE49-F238E27FC236}">
                <a16:creationId xmlns:a16="http://schemas.microsoft.com/office/drawing/2014/main" id="{B93B800B-8AEF-4C24-B8AD-5D95B66C39B4}"/>
              </a:ext>
            </a:extLst>
          </p:cNvPr>
          <p:cNvSpPr>
            <a:spLocks noGrp="1"/>
          </p:cNvSpPr>
          <p:nvPr>
            <p:ph type="ftr" sz="quarter" idx="16"/>
          </p:nvPr>
        </p:nvSpPr>
        <p:spPr/>
        <p:txBody>
          <a:bodyPr/>
          <a:lstStyle/>
          <a:p>
            <a:r>
              <a:rPr lang="en-GB" sz="1400" dirty="0"/>
              <a:t>Peter Bert </a:t>
            </a:r>
          </a:p>
        </p:txBody>
      </p:sp>
      <p:pic>
        <p:nvPicPr>
          <p:cNvPr id="12" name="Inhaltsplatzhalter 11">
            <a:extLst>
              <a:ext uri="{FF2B5EF4-FFF2-40B4-BE49-F238E27FC236}">
                <a16:creationId xmlns:a16="http://schemas.microsoft.com/office/drawing/2014/main" id="{AE7C4338-AD77-47D9-83A5-1913F8E32BA0}"/>
              </a:ext>
            </a:extLst>
          </p:cNvPr>
          <p:cNvPicPr>
            <a:picLocks noGrp="1" noChangeAspect="1"/>
          </p:cNvPicPr>
          <p:nvPr>
            <p:ph sz="quarter" idx="15"/>
          </p:nvPr>
        </p:nvPicPr>
        <p:blipFill>
          <a:blip r:embed="rId3"/>
          <a:stretch>
            <a:fillRect/>
          </a:stretch>
        </p:blipFill>
        <p:spPr>
          <a:xfrm>
            <a:off x="840199" y="1998663"/>
            <a:ext cx="11783189" cy="4697412"/>
          </a:xfrm>
          <a:prstGeom prst="rect">
            <a:avLst/>
          </a:prstGeom>
        </p:spPr>
      </p:pic>
      <p:sp>
        <p:nvSpPr>
          <p:cNvPr id="2" name="Foliennummernplatzhalter 1">
            <a:extLst>
              <a:ext uri="{FF2B5EF4-FFF2-40B4-BE49-F238E27FC236}">
                <a16:creationId xmlns:a16="http://schemas.microsoft.com/office/drawing/2014/main" id="{CE7BF8D0-C4DE-40F7-B702-4919FE38491A}"/>
              </a:ext>
            </a:extLst>
          </p:cNvPr>
          <p:cNvSpPr>
            <a:spLocks noGrp="1"/>
          </p:cNvSpPr>
          <p:nvPr>
            <p:ph type="sldNum" sz="quarter" idx="17"/>
          </p:nvPr>
        </p:nvSpPr>
        <p:spPr/>
        <p:txBody>
          <a:bodyPr/>
          <a:lstStyle/>
          <a:p>
            <a:fld id="{D8ADDC3C-4EB0-4059-8B7C-A756E30D0F5F}" type="slidenum">
              <a:rPr lang="en-GB" smtClean="0"/>
              <a:pPr/>
              <a:t>14</a:t>
            </a:fld>
            <a:endParaRPr lang="en-GB" dirty="0"/>
          </a:p>
        </p:txBody>
      </p:sp>
    </p:spTree>
    <p:extLst>
      <p:ext uri="{BB962C8B-B14F-4D97-AF65-F5344CB8AC3E}">
        <p14:creationId xmlns:p14="http://schemas.microsoft.com/office/powerpoint/2010/main" val="276268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0B09C01-E037-4B01-A20E-CA9AF83770A4}"/>
              </a:ext>
            </a:extLst>
          </p:cNvPr>
          <p:cNvSpPr>
            <a:spLocks noGrp="1"/>
          </p:cNvSpPr>
          <p:nvPr>
            <p:ph type="title"/>
          </p:nvPr>
        </p:nvSpPr>
        <p:spPr/>
        <p:txBody>
          <a:bodyPr/>
          <a:lstStyle/>
          <a:p>
            <a:r>
              <a:rPr lang="de-DE" dirty="0"/>
              <a:t>Bewertung von Reformvorschlägen</a:t>
            </a:r>
          </a:p>
        </p:txBody>
      </p:sp>
      <p:sp>
        <p:nvSpPr>
          <p:cNvPr id="3" name="Fußzeilenplatzhalter 2">
            <a:extLst>
              <a:ext uri="{FF2B5EF4-FFF2-40B4-BE49-F238E27FC236}">
                <a16:creationId xmlns:a16="http://schemas.microsoft.com/office/drawing/2014/main" id="{855D03A9-653D-47D9-BB18-B6521D044786}"/>
              </a:ext>
            </a:extLst>
          </p:cNvPr>
          <p:cNvSpPr>
            <a:spLocks noGrp="1"/>
          </p:cNvSpPr>
          <p:nvPr>
            <p:ph type="ftr" sz="quarter" idx="16"/>
          </p:nvPr>
        </p:nvSpPr>
        <p:spPr/>
        <p:txBody>
          <a:bodyPr/>
          <a:lstStyle/>
          <a:p>
            <a:r>
              <a:rPr lang="en-GB" sz="1400" dirty="0"/>
              <a:t>Peter Bert </a:t>
            </a:r>
          </a:p>
        </p:txBody>
      </p:sp>
      <p:graphicFrame>
        <p:nvGraphicFramePr>
          <p:cNvPr id="4" name="Inhaltsplatzhalter 3">
            <a:extLst>
              <a:ext uri="{FF2B5EF4-FFF2-40B4-BE49-F238E27FC236}">
                <a16:creationId xmlns:a16="http://schemas.microsoft.com/office/drawing/2014/main" id="{A082160C-DB8D-4375-B423-9A6A67D974F6}"/>
              </a:ext>
            </a:extLst>
          </p:cNvPr>
          <p:cNvGraphicFramePr>
            <a:graphicFrameLocks noGrp="1"/>
          </p:cNvGraphicFramePr>
          <p:nvPr>
            <p:ph sz="quarter" idx="15"/>
            <p:extLst>
              <p:ext uri="{D42A27DB-BD31-4B8C-83A1-F6EECF244321}">
                <p14:modId xmlns:p14="http://schemas.microsoft.com/office/powerpoint/2010/main" val="1772975219"/>
              </p:ext>
            </p:extLst>
          </p:nvPr>
        </p:nvGraphicFramePr>
        <p:xfrm>
          <a:off x="3601040" y="2701925"/>
          <a:ext cx="4867887" cy="3779520"/>
        </p:xfrm>
        <a:graphic>
          <a:graphicData uri="http://schemas.openxmlformats.org/drawingml/2006/table">
            <a:tbl>
              <a:tblPr firstRow="1" firstCol="1" bandRow="1"/>
              <a:tblGrid>
                <a:gridCol w="869607">
                  <a:extLst>
                    <a:ext uri="{9D8B030D-6E8A-4147-A177-3AD203B41FA5}">
                      <a16:colId xmlns:a16="http://schemas.microsoft.com/office/drawing/2014/main" val="737408014"/>
                    </a:ext>
                  </a:extLst>
                </a:gridCol>
                <a:gridCol w="1999140">
                  <a:extLst>
                    <a:ext uri="{9D8B030D-6E8A-4147-A177-3AD203B41FA5}">
                      <a16:colId xmlns:a16="http://schemas.microsoft.com/office/drawing/2014/main" val="3376817378"/>
                    </a:ext>
                  </a:extLst>
                </a:gridCol>
                <a:gridCol w="1999140">
                  <a:extLst>
                    <a:ext uri="{9D8B030D-6E8A-4147-A177-3AD203B41FA5}">
                      <a16:colId xmlns:a16="http://schemas.microsoft.com/office/drawing/2014/main" val="2049136972"/>
                    </a:ext>
                  </a:extLst>
                </a:gridCol>
              </a:tblGrid>
              <a:tr h="0">
                <a:tc>
                  <a:txBody>
                    <a:bodyPr/>
                    <a:lstStyle/>
                    <a:p>
                      <a:pPr algn="r">
                        <a:spcAft>
                          <a:spcPts val="0"/>
                        </a:spcAft>
                      </a:pPr>
                      <a:endParaRPr lang="de-DE" sz="1600" kern="100">
                        <a:effectLst/>
                        <a:latin typeface="+mn-lt"/>
                        <a:ea typeface="Calibri" panose="020F0502020204030204" pitchFamily="34" charset="0"/>
                        <a:cs typeface="Times New Roman" panose="02020603050405020304" pitchFamily="18" charset="0"/>
                      </a:endParaRPr>
                    </a:p>
                    <a:p>
                      <a:pPr algn="r">
                        <a:spcAft>
                          <a:spcPts val="0"/>
                        </a:spcAft>
                      </a:pPr>
                      <a:r>
                        <a:rPr lang="de-DE" sz="1600" kern="100">
                          <a:effectLst/>
                          <a:latin typeface="+mn-lt"/>
                          <a:ea typeface="Calibri" panose="020F0502020204030204" pitchFamily="34" charset="0"/>
                          <a:cs typeface="Times New Roman" panose="02020603050405020304" pitchFamily="18" charset="0"/>
                        </a:rPr>
                        <a:t>de lege ferenda</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600" kern="100" dirty="0">
                          <a:effectLst/>
                          <a:latin typeface="Arial" panose="020B0604020202020204" pitchFamily="34" charset="0"/>
                          <a:ea typeface="Calibri" panose="020F0502020204030204" pitchFamily="34" charset="0"/>
                          <a:cs typeface="Arial" panose="020B0604020202020204" pitchFamily="34" charset="0"/>
                        </a:rPr>
                        <a:t>high risk</a:t>
                      </a: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de-DE" sz="1600" kern="100" dirty="0">
                          <a:effectLst/>
                          <a:latin typeface="Arial" panose="020B0604020202020204" pitchFamily="34" charset="0"/>
                          <a:ea typeface="Calibri" panose="020F0502020204030204" pitchFamily="34" charset="0"/>
                          <a:cs typeface="Times New Roman" panose="02020603050405020304" pitchFamily="18" charset="0"/>
                        </a:rPr>
                        <a:t>high potential</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219740486"/>
                  </a:ext>
                </a:extLst>
              </a:tr>
              <a:tr h="0">
                <a:tc>
                  <a:txBody>
                    <a:bodyPr/>
                    <a:lstStyle/>
                    <a:p>
                      <a:pPr algn="r">
                        <a:spcAft>
                          <a:spcPts val="0"/>
                        </a:spcAft>
                      </a:pPr>
                      <a:r>
                        <a:rPr lang="de-DE" sz="1600" kern="100" dirty="0">
                          <a:effectLst/>
                          <a:latin typeface="+mn-lt"/>
                          <a:ea typeface="Calibri" panose="020F0502020204030204" pitchFamily="34" charset="0"/>
                          <a:cs typeface="Times New Roman" panose="02020603050405020304" pitchFamily="18" charset="0"/>
                        </a:rPr>
                        <a:t> </a:t>
                      </a:r>
                    </a:p>
                    <a:p>
                      <a:pPr algn="r">
                        <a:spcAft>
                          <a:spcPts val="0"/>
                        </a:spcAft>
                      </a:pPr>
                      <a:r>
                        <a:rPr lang="de-DE" sz="1600" kern="100" dirty="0">
                          <a:solidFill>
                            <a:srgbClr val="000000"/>
                          </a:solidFill>
                          <a:effectLst/>
                          <a:latin typeface="+mn-lt"/>
                          <a:ea typeface="Calibri" panose="020F0502020204030204" pitchFamily="34" charset="0"/>
                          <a:cs typeface="Times New Roman" panose="02020603050405020304" pitchFamily="18" charset="0"/>
                        </a:rPr>
                        <a:t>de lege </a:t>
                      </a:r>
                      <a:r>
                        <a:rPr lang="de-DE" sz="1600" kern="100" dirty="0" err="1">
                          <a:solidFill>
                            <a:srgbClr val="000000"/>
                          </a:solidFill>
                          <a:effectLst/>
                          <a:latin typeface="+mn-lt"/>
                          <a:ea typeface="Calibri" panose="020F0502020204030204" pitchFamily="34" charset="0"/>
                          <a:cs typeface="Times New Roman" panose="02020603050405020304" pitchFamily="18" charset="0"/>
                        </a:rPr>
                        <a:t>lata</a:t>
                      </a:r>
                      <a:endParaRPr lang="de-DE" sz="1600" kern="100" dirty="0">
                        <a:effectLst/>
                        <a:latin typeface="+mn-lt"/>
                        <a:ea typeface="Calibri" panose="020F0502020204030204" pitchFamily="34" charset="0"/>
                        <a:cs typeface="Times New Roman" panose="02020603050405020304" pitchFamily="18" charset="0"/>
                      </a:endParaRPr>
                    </a:p>
                    <a:p>
                      <a:pPr algn="r">
                        <a:spcAft>
                          <a:spcPts val="0"/>
                        </a:spcAft>
                      </a:pPr>
                      <a:r>
                        <a:rPr lang="de-DE" sz="1600" kern="100" dirty="0">
                          <a:effectLst/>
                          <a:latin typeface="+mn-lt"/>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low hanging fruits</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vs.</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 </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arms race</a:t>
                      </a:r>
                      <a:endParaRPr lang="de-DE" sz="1600" kern="1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spcAft>
                          <a:spcPts val="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1600" kern="100" dirty="0">
                          <a:effectLst/>
                          <a:latin typeface="Arial" panose="020B0604020202020204" pitchFamily="34" charset="0"/>
                          <a:ea typeface="Calibri" panose="020F0502020204030204" pitchFamily="34" charset="0"/>
                          <a:cs typeface="Times New Roman" panose="02020603050405020304" pitchFamily="18" charset="0"/>
                        </a:rPr>
                        <a:t>Just do it!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37145666"/>
                  </a:ext>
                </a:extLst>
              </a:tr>
              <a:tr h="0">
                <a:tc>
                  <a:txBody>
                    <a:bodyPr/>
                    <a:lstStyle/>
                    <a:p>
                      <a:pPr marL="899160" algn="ctr">
                        <a:spcAft>
                          <a:spcPts val="0"/>
                        </a:spcAft>
                      </a:pPr>
                      <a:r>
                        <a:rPr lang="en-US" sz="1200" kern="100">
                          <a:effectLst/>
                          <a:latin typeface="Arial" panose="020B0604020202020204" pitchFamily="34" charset="0"/>
                          <a:ea typeface="Calibri" panose="020F0502020204030204" pitchFamily="34" charset="0"/>
                          <a:cs typeface="Times New Roman" panose="02020603050405020304" pitchFamily="18" charset="0"/>
                        </a:rPr>
                        <a:t> </a:t>
                      </a:r>
                      <a:endParaRPr lang="de-D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de-DE" sz="1600" kern="100" dirty="0">
                          <a:effectLst/>
                          <a:latin typeface="Arial" panose="020B0604020202020204" pitchFamily="34" charset="0"/>
                          <a:ea typeface="Calibri" panose="020F0502020204030204" pitchFamily="34" charset="0"/>
                          <a:cs typeface="Arial" panose="020B0604020202020204" pitchFamily="34" charset="0"/>
                        </a:rPr>
                        <a:t> </a:t>
                      </a:r>
                    </a:p>
                    <a:p>
                      <a:pPr algn="ctr">
                        <a:spcAft>
                          <a:spcPts val="0"/>
                        </a:spcAft>
                      </a:pPr>
                      <a:r>
                        <a:rPr lang="de-DE" sz="1600" kern="100" dirty="0">
                          <a:effectLst/>
                          <a:latin typeface="Arial" panose="020B0604020202020204" pitchFamily="34" charset="0"/>
                          <a:ea typeface="Calibri" panose="020F0502020204030204" pitchFamily="34" charset="0"/>
                          <a:cs typeface="Arial" panose="020B0604020202020204" pitchFamily="34" charset="0"/>
                        </a:rPr>
                        <a:t>justizinterne Abläufe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de-DE" sz="1600" kern="100" dirty="0">
                          <a:effectLst/>
                          <a:latin typeface="Arial" panose="020B0604020202020204" pitchFamily="34" charset="0"/>
                          <a:ea typeface="Calibri" panose="020F0502020204030204" pitchFamily="34" charset="0"/>
                          <a:cs typeface="Arial" panose="020B0604020202020204" pitchFamily="34" charset="0"/>
                        </a:rPr>
                        <a:t> </a:t>
                      </a:r>
                    </a:p>
                    <a:p>
                      <a:pPr algn="ctr">
                        <a:spcAft>
                          <a:spcPts val="0"/>
                        </a:spcAft>
                      </a:pPr>
                      <a:r>
                        <a:rPr lang="de-DE" sz="1600" kern="100" dirty="0">
                          <a:effectLst/>
                          <a:latin typeface="Arial" panose="020B0604020202020204" pitchFamily="34" charset="0"/>
                          <a:ea typeface="Calibri" panose="020F0502020204030204" pitchFamily="34" charset="0"/>
                          <a:cs typeface="Arial" panose="020B0604020202020204" pitchFamily="34" charset="0"/>
                        </a:rPr>
                        <a:t>Dialog Justiz/Bürger</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23068233"/>
                  </a:ext>
                </a:extLst>
              </a:tr>
            </a:tbl>
          </a:graphicData>
        </a:graphic>
      </p:graphicFrame>
      <p:sp>
        <p:nvSpPr>
          <p:cNvPr id="2" name="Foliennummernplatzhalter 1">
            <a:extLst>
              <a:ext uri="{FF2B5EF4-FFF2-40B4-BE49-F238E27FC236}">
                <a16:creationId xmlns:a16="http://schemas.microsoft.com/office/drawing/2014/main" id="{CC5C9B79-BF0E-469F-9BAC-9BC27335C2CD}"/>
              </a:ext>
            </a:extLst>
          </p:cNvPr>
          <p:cNvSpPr>
            <a:spLocks noGrp="1"/>
          </p:cNvSpPr>
          <p:nvPr>
            <p:ph type="sldNum" sz="quarter" idx="17"/>
          </p:nvPr>
        </p:nvSpPr>
        <p:spPr/>
        <p:txBody>
          <a:bodyPr/>
          <a:lstStyle/>
          <a:p>
            <a:fld id="{D8ADDC3C-4EB0-4059-8B7C-A756E30D0F5F}" type="slidenum">
              <a:rPr lang="en-GB" smtClean="0"/>
              <a:pPr/>
              <a:t>15</a:t>
            </a:fld>
            <a:endParaRPr lang="en-GB" dirty="0"/>
          </a:p>
        </p:txBody>
      </p:sp>
      <p:sp>
        <p:nvSpPr>
          <p:cNvPr id="7" name="Textfeld 1">
            <a:extLst>
              <a:ext uri="{FF2B5EF4-FFF2-40B4-BE49-F238E27FC236}">
                <a16:creationId xmlns:a16="http://schemas.microsoft.com/office/drawing/2014/main" id="{B0BE166C-89DF-4E77-9B23-431D078942CE}"/>
              </a:ext>
            </a:extLst>
          </p:cNvPr>
          <p:cNvSpPr txBox="1"/>
          <p:nvPr/>
        </p:nvSpPr>
        <p:spPr>
          <a:xfrm flipH="1">
            <a:off x="16730889" y="5592117"/>
            <a:ext cx="369332" cy="457201"/>
          </a:xfrm>
          <a:prstGeom prst="rect">
            <a:avLst/>
          </a:prstGeom>
          <a:solidFill>
            <a:srgbClr val="FF0000"/>
          </a:solidFill>
          <a:ln w="6350">
            <a:solidFill>
              <a:prstClr val="black"/>
            </a:solidFill>
          </a:ln>
        </p:spPr>
        <p:txBody>
          <a:bodyPr rot="0" spcFirstLastPara="0" vert="eaVert" wrap="square" lIns="91440" tIns="45720" rIns="91440" bIns="45720" numCol="1" spcCol="0" rtlCol="0" fromWordArt="0" anchor="t" anchorCtr="0" forceAA="0" compatLnSpc="1">
            <a:prstTxWarp prst="textNoShape">
              <a:avLst/>
            </a:prstTxWarp>
            <a:spAutoFit/>
          </a:bodyPr>
          <a:lstStyle/>
          <a:p>
            <a:pPr algn="r">
              <a:spcAft>
                <a:spcPts val="0"/>
              </a:spcAft>
            </a:pP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1">
            <a:extLst>
              <a:ext uri="{FF2B5EF4-FFF2-40B4-BE49-F238E27FC236}">
                <a16:creationId xmlns:a16="http://schemas.microsoft.com/office/drawing/2014/main" id="{FE43074D-E04E-4BC6-B60E-5F1F24E7E4BC}"/>
              </a:ext>
            </a:extLst>
          </p:cNvPr>
          <p:cNvSpPr txBox="1"/>
          <p:nvPr/>
        </p:nvSpPr>
        <p:spPr>
          <a:xfrm>
            <a:off x="14186685" y="6374096"/>
            <a:ext cx="369332" cy="92397"/>
          </a:xfrm>
          <a:prstGeom prst="rect">
            <a:avLst/>
          </a:prstGeom>
          <a:solidFill>
            <a:srgbClr val="00B0F0"/>
          </a:solidFill>
          <a:ln w="6350">
            <a:solidFill>
              <a:prstClr val="black"/>
            </a:solidFill>
          </a:ln>
        </p:spPr>
        <p:txBody>
          <a:bodyPr rot="0" spcFirstLastPara="0" vert="eaVert" wrap="none" lIns="91440" tIns="45720" rIns="91440" bIns="45720" numCol="1" spcCol="0" rtlCol="0" fromWordArt="0" anchor="t" anchorCtr="0" forceAA="0" compatLnSpc="1">
            <a:prstTxWarp prst="textNoShape">
              <a:avLst/>
            </a:prstTxWarp>
            <a:spAutoFit/>
          </a:bodyPr>
          <a:lstStyle/>
          <a:p>
            <a:pPr algn="r">
              <a:spcAft>
                <a:spcPts val="0"/>
              </a:spcAft>
            </a:pP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8CF2CC35-9CE7-49E1-AFD4-81A46BA4F8C5}"/>
              </a:ext>
            </a:extLst>
          </p:cNvPr>
          <p:cNvSpPr>
            <a:spLocks noChangeArrowheads="1"/>
          </p:cNvSpPr>
          <p:nvPr/>
        </p:nvSpPr>
        <p:spPr bwMode="auto">
          <a:xfrm>
            <a:off x="4711700" y="2701925"/>
            <a:ext cx="1343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9328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FD86542-DE28-444F-8181-FE4A41F5358C}"/>
              </a:ext>
            </a:extLst>
          </p:cNvPr>
          <p:cNvSpPr>
            <a:spLocks noGrp="1"/>
          </p:cNvSpPr>
          <p:nvPr>
            <p:ph type="title"/>
          </p:nvPr>
        </p:nvSpPr>
        <p:spPr>
          <a:xfrm>
            <a:off x="688898" y="1035000"/>
            <a:ext cx="11880000" cy="774000"/>
          </a:xfrm>
        </p:spPr>
        <p:txBody>
          <a:bodyPr>
            <a:noAutofit/>
          </a:bodyPr>
          <a:lstStyle/>
          <a:p>
            <a:br>
              <a:rPr lang="en-GB" dirty="0"/>
            </a:br>
            <a:br>
              <a:rPr lang="en-GB" dirty="0"/>
            </a:br>
            <a:br>
              <a:rPr lang="en-GB" dirty="0"/>
            </a:br>
            <a:br>
              <a:rPr lang="en-GB" dirty="0"/>
            </a:br>
            <a:br>
              <a:rPr lang="en-GB" dirty="0"/>
            </a:br>
            <a:br>
              <a:rPr lang="en-GB" dirty="0"/>
            </a:br>
            <a:r>
              <a:rPr lang="en-GB" dirty="0" err="1"/>
              <a:t>Fazit</a:t>
            </a:r>
            <a:r>
              <a:rPr lang="en-GB" dirty="0"/>
              <a:t> I</a:t>
            </a:r>
            <a:br>
              <a:rPr lang="en-GB" dirty="0"/>
            </a:br>
            <a:r>
              <a:rPr lang="en-GB" dirty="0" err="1"/>
              <a:t>Schauen</a:t>
            </a:r>
            <a:r>
              <a:rPr lang="en-GB" dirty="0"/>
              <a:t> </a:t>
            </a:r>
            <a:r>
              <a:rPr lang="en-GB" dirty="0" err="1"/>
              <a:t>wir</a:t>
            </a:r>
            <a:r>
              <a:rPr lang="en-GB" dirty="0"/>
              <a:t> </a:t>
            </a:r>
            <a:r>
              <a:rPr lang="en-GB" dirty="0" err="1"/>
              <a:t>genau</a:t>
            </a:r>
            <a:r>
              <a:rPr lang="en-GB" dirty="0"/>
              <a:t> </a:t>
            </a:r>
            <a:r>
              <a:rPr lang="en-GB" dirty="0" err="1"/>
              <a:t>genug</a:t>
            </a:r>
            <a:r>
              <a:rPr lang="en-GB" dirty="0"/>
              <a:t> </a:t>
            </a:r>
            <a:r>
              <a:rPr lang="en-GB" dirty="0" err="1"/>
              <a:t>hin</a:t>
            </a:r>
            <a:r>
              <a:rPr lang="en-GB" dirty="0"/>
              <a:t>? </a:t>
            </a:r>
            <a:br>
              <a:rPr lang="en-GB" dirty="0"/>
            </a:br>
            <a:endParaRPr lang="en-GB" dirty="0"/>
          </a:p>
        </p:txBody>
      </p:sp>
      <p:sp>
        <p:nvSpPr>
          <p:cNvPr id="4" name="Footer Placeholder 3">
            <a:extLst>
              <a:ext uri="{FF2B5EF4-FFF2-40B4-BE49-F238E27FC236}">
                <a16:creationId xmlns:a16="http://schemas.microsoft.com/office/drawing/2014/main" id="{742EEE69-264C-4D62-87E7-53C03525F76C}"/>
              </a:ext>
            </a:extLst>
          </p:cNvPr>
          <p:cNvSpPr>
            <a:spLocks noGrp="1"/>
          </p:cNvSpPr>
          <p:nvPr>
            <p:ph type="ftr" sz="quarter" idx="16"/>
          </p:nvPr>
        </p:nvSpPr>
        <p:spPr>
          <a:xfrm>
            <a:off x="-1" y="7074000"/>
            <a:ext cx="10605600" cy="316614"/>
          </a:xfrm>
        </p:spPr>
        <p:txBody>
          <a:bodyPr/>
          <a:lstStyle/>
          <a:p>
            <a:r>
              <a:rPr lang="en-GB" sz="1400" dirty="0"/>
              <a:t>Peter Bert </a:t>
            </a:r>
          </a:p>
          <a:p>
            <a:endParaRPr lang="en-GB" dirty="0"/>
          </a:p>
        </p:txBody>
      </p:sp>
      <p:sp>
        <p:nvSpPr>
          <p:cNvPr id="7" name="Inhaltsplatzhalter 6">
            <a:extLst>
              <a:ext uri="{FF2B5EF4-FFF2-40B4-BE49-F238E27FC236}">
                <a16:creationId xmlns:a16="http://schemas.microsoft.com/office/drawing/2014/main" id="{1E5E416E-2956-4C95-B008-C839B227F094}"/>
              </a:ext>
            </a:extLst>
          </p:cNvPr>
          <p:cNvSpPr>
            <a:spLocks noGrp="1"/>
          </p:cNvSpPr>
          <p:nvPr>
            <p:ph sz="quarter" idx="15"/>
          </p:nvPr>
        </p:nvSpPr>
        <p:spPr/>
        <p:txBody>
          <a:bodyPr/>
          <a:lstStyle/>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a:p>
            <a:endParaRPr lang="en-US" u="sng" dirty="0">
              <a:hlinkClick r:id="rId3"/>
            </a:endParaRPr>
          </a:p>
        </p:txBody>
      </p:sp>
      <p:sp>
        <p:nvSpPr>
          <p:cNvPr id="5" name="Slide Number Placeholder 4">
            <a:extLst>
              <a:ext uri="{FF2B5EF4-FFF2-40B4-BE49-F238E27FC236}">
                <a16:creationId xmlns:a16="http://schemas.microsoft.com/office/drawing/2014/main" id="{D8A0D83C-9C45-43A1-B282-9831A8EB415A}"/>
              </a:ext>
            </a:extLst>
          </p:cNvPr>
          <p:cNvSpPr>
            <a:spLocks noGrp="1"/>
          </p:cNvSpPr>
          <p:nvPr>
            <p:ph type="sldNum" sz="quarter" idx="17"/>
          </p:nvPr>
        </p:nvSpPr>
        <p:spPr/>
        <p:txBody>
          <a:bodyPr/>
          <a:lstStyle/>
          <a:p>
            <a:fld id="{D8ADDC3C-4EB0-4059-8B7C-A756E30D0F5F}" type="slidenum">
              <a:rPr lang="en-GB" smtClean="0"/>
              <a:pPr/>
              <a:t>16</a:t>
            </a:fld>
            <a:endParaRPr lang="en-GB" dirty="0"/>
          </a:p>
        </p:txBody>
      </p:sp>
      <p:pic>
        <p:nvPicPr>
          <p:cNvPr id="11" name="Grafik 10">
            <a:extLst>
              <a:ext uri="{FF2B5EF4-FFF2-40B4-BE49-F238E27FC236}">
                <a16:creationId xmlns:a16="http://schemas.microsoft.com/office/drawing/2014/main" id="{0AA271A9-C8C0-4ADE-A3A9-CA7FFF389F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4658" y="1793957"/>
            <a:ext cx="6077091" cy="4526943"/>
          </a:xfrm>
          <a:prstGeom prst="rect">
            <a:avLst/>
          </a:prstGeom>
        </p:spPr>
      </p:pic>
    </p:spTree>
    <p:extLst>
      <p:ext uri="{BB962C8B-B14F-4D97-AF65-F5344CB8AC3E}">
        <p14:creationId xmlns:p14="http://schemas.microsoft.com/office/powerpoint/2010/main" val="165458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E2313D-C4FD-4757-9512-710004A89452}"/>
              </a:ext>
            </a:extLst>
          </p:cNvPr>
          <p:cNvSpPr>
            <a:spLocks noGrp="1"/>
          </p:cNvSpPr>
          <p:nvPr>
            <p:ph type="sldNum" sz="quarter" idx="10"/>
          </p:nvPr>
        </p:nvSpPr>
        <p:spPr/>
        <p:txBody>
          <a:bodyPr/>
          <a:lstStyle/>
          <a:p>
            <a:fld id="{D8ADDC3C-4EB0-4059-8B7C-A756E30D0F5F}" type="slidenum">
              <a:rPr lang="en-GB" smtClean="0"/>
              <a:pPr/>
              <a:t>17</a:t>
            </a:fld>
            <a:endParaRPr lang="en-GB" dirty="0"/>
          </a:p>
        </p:txBody>
      </p:sp>
      <p:sp>
        <p:nvSpPr>
          <p:cNvPr id="3" name="Fußzeilenplatzhalter 2">
            <a:extLst>
              <a:ext uri="{FF2B5EF4-FFF2-40B4-BE49-F238E27FC236}">
                <a16:creationId xmlns:a16="http://schemas.microsoft.com/office/drawing/2014/main" id="{F1725D63-9FCE-4EA2-BD21-2F7DCB8A1FCA}"/>
              </a:ext>
            </a:extLst>
          </p:cNvPr>
          <p:cNvSpPr>
            <a:spLocks noGrp="1"/>
          </p:cNvSpPr>
          <p:nvPr>
            <p:ph type="ftr" sz="quarter" idx="15"/>
          </p:nvPr>
        </p:nvSpPr>
        <p:spPr/>
        <p:txBody>
          <a:bodyPr/>
          <a:lstStyle/>
          <a:p>
            <a:r>
              <a:rPr lang="en-GB" sz="1400" dirty="0"/>
              <a:t>Peter Bert </a:t>
            </a:r>
          </a:p>
        </p:txBody>
      </p:sp>
      <p:sp>
        <p:nvSpPr>
          <p:cNvPr id="18" name="Inhaltsplatzhalter 17">
            <a:extLst>
              <a:ext uri="{FF2B5EF4-FFF2-40B4-BE49-F238E27FC236}">
                <a16:creationId xmlns:a16="http://schemas.microsoft.com/office/drawing/2014/main" id="{E78AAD66-7A25-486B-A800-E1F5ABDD203B}"/>
              </a:ext>
            </a:extLst>
          </p:cNvPr>
          <p:cNvSpPr>
            <a:spLocks noGrp="1"/>
          </p:cNvSpPr>
          <p:nvPr>
            <p:ph sz="quarter" idx="13"/>
          </p:nvPr>
        </p:nvSpPr>
        <p:spPr/>
        <p:txBody>
          <a:bodyPr/>
          <a:lstStyle/>
          <a:p>
            <a:r>
              <a:rPr lang="de-DE" dirty="0"/>
              <a:t>”Der Erfinder Gustav </a:t>
            </a:r>
            <a:r>
              <a:rPr lang="de-DE" dirty="0" err="1"/>
              <a:t>Papenstrumpf</a:t>
            </a:r>
            <a:r>
              <a:rPr lang="de-DE" dirty="0"/>
              <a:t> aus Niederschöneweide hat einen Apparat erfunden, der die gesamte Tätigkeit des IV. Reichsgerichtssenats automatisch verrichtet. Von seiner Einführung ist jedoch abgesehen worden; der IV. Senat macht das genau so gut wie ein Automat.” (1932)</a:t>
            </a:r>
          </a:p>
        </p:txBody>
      </p:sp>
      <p:sp>
        <p:nvSpPr>
          <p:cNvPr id="15" name="Titel 14">
            <a:extLst>
              <a:ext uri="{FF2B5EF4-FFF2-40B4-BE49-F238E27FC236}">
                <a16:creationId xmlns:a16="http://schemas.microsoft.com/office/drawing/2014/main" id="{0D26E281-1C19-4166-8A89-D89C4C62C090}"/>
              </a:ext>
            </a:extLst>
          </p:cNvPr>
          <p:cNvSpPr>
            <a:spLocks noGrp="1"/>
          </p:cNvSpPr>
          <p:nvPr>
            <p:ph type="title"/>
          </p:nvPr>
        </p:nvSpPr>
        <p:spPr/>
        <p:txBody>
          <a:bodyPr/>
          <a:lstStyle/>
          <a:p>
            <a:r>
              <a:rPr lang="de-DE" dirty="0"/>
              <a:t>Fazit II</a:t>
            </a:r>
            <a:br>
              <a:rPr lang="de-DE" dirty="0"/>
            </a:br>
            <a:r>
              <a:rPr lang="de-DE" dirty="0" err="1"/>
              <a:t>Robo</a:t>
            </a:r>
            <a:r>
              <a:rPr lang="de-DE" dirty="0"/>
              <a:t> Judge</a:t>
            </a:r>
          </a:p>
        </p:txBody>
      </p:sp>
      <p:pic>
        <p:nvPicPr>
          <p:cNvPr id="1026" name="Picture 2" descr="undefined">
            <a:extLst>
              <a:ext uri="{FF2B5EF4-FFF2-40B4-BE49-F238E27FC236}">
                <a16:creationId xmlns:a16="http://schemas.microsoft.com/office/drawing/2014/main" id="{6B9E57E4-A308-4003-A94F-A341416835D4}"/>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39340" y="1998663"/>
            <a:ext cx="3149982" cy="4697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ogenes Verlag - Kurt Tucholsky">
            <a:extLst>
              <a:ext uri="{FF2B5EF4-FFF2-40B4-BE49-F238E27FC236}">
                <a16:creationId xmlns:a16="http://schemas.microsoft.com/office/drawing/2014/main" id="{1B7F7A64-3B55-4A89-99A1-77F3830FD21A}"/>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791999" y="1998000"/>
            <a:ext cx="2831887" cy="355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72AF82F-AE1C-46BA-9DFD-5DA3A2A885B9}"/>
              </a:ext>
            </a:extLst>
          </p:cNvPr>
          <p:cNvSpPr>
            <a:spLocks noGrp="1"/>
          </p:cNvSpPr>
          <p:nvPr>
            <p:ph type="sldNum" sz="quarter" idx="20"/>
          </p:nvPr>
        </p:nvSpPr>
        <p:spPr/>
        <p:txBody>
          <a:bodyPr/>
          <a:lstStyle/>
          <a:p>
            <a:fld id="{D8ADDC3C-4EB0-4059-8B7C-A756E30D0F5F}" type="slidenum">
              <a:rPr lang="en-GB" smtClean="0"/>
              <a:pPr/>
              <a:t>18</a:t>
            </a:fld>
            <a:endParaRPr lang="en-GB" dirty="0"/>
          </a:p>
        </p:txBody>
      </p:sp>
      <p:sp>
        <p:nvSpPr>
          <p:cNvPr id="5" name="Fußzeilenplatzhalter 4">
            <a:extLst>
              <a:ext uri="{FF2B5EF4-FFF2-40B4-BE49-F238E27FC236}">
                <a16:creationId xmlns:a16="http://schemas.microsoft.com/office/drawing/2014/main" id="{89571627-B985-42AB-A94F-3D550979DAFC}"/>
              </a:ext>
            </a:extLst>
          </p:cNvPr>
          <p:cNvSpPr>
            <a:spLocks noGrp="1"/>
          </p:cNvSpPr>
          <p:nvPr>
            <p:ph type="ftr" sz="quarter" idx="21"/>
          </p:nvPr>
        </p:nvSpPr>
        <p:spPr/>
        <p:txBody>
          <a:bodyPr/>
          <a:lstStyle/>
          <a:p>
            <a:r>
              <a:rPr lang="en-GB" dirty="0"/>
              <a:t>Peter Bert </a:t>
            </a:r>
          </a:p>
        </p:txBody>
      </p:sp>
      <p:sp>
        <p:nvSpPr>
          <p:cNvPr id="22" name="Inhaltsplatzhalter 21">
            <a:extLst>
              <a:ext uri="{FF2B5EF4-FFF2-40B4-BE49-F238E27FC236}">
                <a16:creationId xmlns:a16="http://schemas.microsoft.com/office/drawing/2014/main" id="{0B953305-B376-411A-A9B6-F15A9ED61821}"/>
              </a:ext>
            </a:extLst>
          </p:cNvPr>
          <p:cNvSpPr>
            <a:spLocks noGrp="1"/>
          </p:cNvSpPr>
          <p:nvPr>
            <p:ph sz="quarter" idx="18"/>
          </p:nvPr>
        </p:nvSpPr>
        <p:spPr/>
        <p:txBody>
          <a:bodyPr/>
          <a:lstStyle/>
          <a:p>
            <a:r>
              <a:rPr lang="de-DE" dirty="0"/>
              <a:t>p.bert@taylorwessing.com</a:t>
            </a:r>
          </a:p>
        </p:txBody>
      </p:sp>
      <p:sp>
        <p:nvSpPr>
          <p:cNvPr id="21" name="Inhaltsplatzhalter 20">
            <a:extLst>
              <a:ext uri="{FF2B5EF4-FFF2-40B4-BE49-F238E27FC236}">
                <a16:creationId xmlns:a16="http://schemas.microsoft.com/office/drawing/2014/main" id="{B2E5C387-6739-4D37-A4DB-E4E3228AA125}"/>
              </a:ext>
            </a:extLst>
          </p:cNvPr>
          <p:cNvSpPr>
            <a:spLocks noGrp="1"/>
          </p:cNvSpPr>
          <p:nvPr>
            <p:ph sz="quarter" idx="17"/>
          </p:nvPr>
        </p:nvSpPr>
        <p:spPr/>
        <p:txBody>
          <a:bodyPr/>
          <a:lstStyle/>
          <a:p>
            <a:r>
              <a:rPr lang="de-DE" dirty="0"/>
              <a:t>Rechtsanwalt</a:t>
            </a:r>
          </a:p>
          <a:p>
            <a:r>
              <a:rPr lang="de-DE" dirty="0" err="1"/>
              <a:t>Solocitor</a:t>
            </a:r>
            <a:r>
              <a:rPr lang="de-DE" dirty="0"/>
              <a:t> (England &amp; Wales)</a:t>
            </a:r>
          </a:p>
        </p:txBody>
      </p:sp>
      <p:sp>
        <p:nvSpPr>
          <p:cNvPr id="19" name="Inhaltsplatzhalter 18">
            <a:extLst>
              <a:ext uri="{FF2B5EF4-FFF2-40B4-BE49-F238E27FC236}">
                <a16:creationId xmlns:a16="http://schemas.microsoft.com/office/drawing/2014/main" id="{0A5ED4E8-444B-4C02-BC44-4C4FD09ECBDB}"/>
              </a:ext>
            </a:extLst>
          </p:cNvPr>
          <p:cNvSpPr>
            <a:spLocks noGrp="1"/>
          </p:cNvSpPr>
          <p:nvPr>
            <p:ph sz="quarter" idx="13"/>
          </p:nvPr>
        </p:nvSpPr>
        <p:spPr/>
        <p:txBody>
          <a:bodyPr/>
          <a:lstStyle/>
          <a:p>
            <a:r>
              <a:rPr lang="de-DE" dirty="0"/>
              <a:t>Peter Bert	</a:t>
            </a:r>
          </a:p>
        </p:txBody>
      </p:sp>
      <p:pic>
        <p:nvPicPr>
          <p:cNvPr id="16" name="Bildplatzhalter 15">
            <a:extLst>
              <a:ext uri="{FF2B5EF4-FFF2-40B4-BE49-F238E27FC236}">
                <a16:creationId xmlns:a16="http://schemas.microsoft.com/office/drawing/2014/main" id="{65E88416-55DE-4866-A33B-AB12BD62B58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20" name="Inhaltsplatzhalter 19">
            <a:extLst>
              <a:ext uri="{FF2B5EF4-FFF2-40B4-BE49-F238E27FC236}">
                <a16:creationId xmlns:a16="http://schemas.microsoft.com/office/drawing/2014/main" id="{0D1CCF4E-7B52-4196-A9C7-D2E305A1EDE8}"/>
              </a:ext>
            </a:extLst>
          </p:cNvPr>
          <p:cNvSpPr>
            <a:spLocks noGrp="1"/>
          </p:cNvSpPr>
          <p:nvPr>
            <p:ph sz="quarter" idx="16"/>
          </p:nvPr>
        </p:nvSpPr>
        <p:spPr>
          <a:xfrm flipH="1">
            <a:off x="9490974" y="6551629"/>
            <a:ext cx="96086" cy="210434"/>
          </a:xfrm>
        </p:spPr>
        <p:txBody>
          <a:bodyPr/>
          <a:lstStyle/>
          <a:p>
            <a:endParaRPr lang="de-DE" sz="2000" b="1" dirty="0"/>
          </a:p>
        </p:txBody>
      </p:sp>
      <p:sp>
        <p:nvSpPr>
          <p:cNvPr id="18" name="Inhaltsplatzhalter 17">
            <a:extLst>
              <a:ext uri="{FF2B5EF4-FFF2-40B4-BE49-F238E27FC236}">
                <a16:creationId xmlns:a16="http://schemas.microsoft.com/office/drawing/2014/main" id="{74372A8F-B3F2-4F58-B0B9-B37E2F642080}"/>
              </a:ext>
            </a:extLst>
          </p:cNvPr>
          <p:cNvSpPr>
            <a:spLocks noGrp="1"/>
          </p:cNvSpPr>
          <p:nvPr>
            <p:ph sz="quarter" idx="12"/>
          </p:nvPr>
        </p:nvSpPr>
        <p:spPr>
          <a:xfrm>
            <a:off x="791999" y="1997999"/>
            <a:ext cx="4986631" cy="4698075"/>
          </a:xfrm>
        </p:spPr>
        <p:txBody>
          <a:bodyPr/>
          <a:lstStyle/>
          <a:p>
            <a:r>
              <a:rPr lang="de-DE" sz="2000" b="1" dirty="0"/>
              <a:t>Mehr zu diesen (und anderen) Themen:</a:t>
            </a:r>
          </a:p>
          <a:p>
            <a:pPr lvl="2"/>
            <a:r>
              <a:rPr lang="de-DE" sz="2000" b="1" dirty="0"/>
              <a:t>zpoblog.de</a:t>
            </a:r>
          </a:p>
          <a:p>
            <a:pPr lvl="2"/>
            <a:r>
              <a:rPr lang="de-DE" sz="2000" b="1" dirty="0"/>
              <a:t>disputeresolutiongermany.com</a:t>
            </a:r>
          </a:p>
          <a:p>
            <a:pPr lvl="2"/>
            <a:r>
              <a:rPr lang="en-US" sz="2000" b="1" dirty="0"/>
              <a:t>LinkedIn: #</a:t>
            </a:r>
            <a:r>
              <a:rPr lang="en-US" sz="2000" b="1" dirty="0" err="1"/>
              <a:t>FridayNightJazz</a:t>
            </a:r>
            <a:r>
              <a:rPr lang="en-US" sz="2000" b="1" dirty="0"/>
              <a:t>  </a:t>
            </a:r>
          </a:p>
          <a:p>
            <a:pPr lvl="2"/>
            <a:endParaRPr lang="de-DE" sz="2000" b="1" dirty="0"/>
          </a:p>
          <a:p>
            <a:pPr lvl="2"/>
            <a:endParaRPr lang="de-DE" sz="2000" b="1" dirty="0"/>
          </a:p>
        </p:txBody>
      </p:sp>
      <p:sp>
        <p:nvSpPr>
          <p:cNvPr id="17" name="Titel 16">
            <a:extLst>
              <a:ext uri="{FF2B5EF4-FFF2-40B4-BE49-F238E27FC236}">
                <a16:creationId xmlns:a16="http://schemas.microsoft.com/office/drawing/2014/main" id="{F89E60C5-2775-4F47-B123-3F0A3F97B514}"/>
              </a:ext>
            </a:extLst>
          </p:cNvPr>
          <p:cNvSpPr>
            <a:spLocks noGrp="1"/>
          </p:cNvSpPr>
          <p:nvPr>
            <p:ph type="title"/>
          </p:nvPr>
        </p:nvSpPr>
        <p:spPr/>
        <p:txBody>
          <a:bodyPr/>
          <a:lstStyle/>
          <a:p>
            <a:r>
              <a:rPr lang="de-DE" dirty="0"/>
              <a:t>Vielen Dank für Ihre Aufmerksamkeit!</a:t>
            </a:r>
          </a:p>
        </p:txBody>
      </p:sp>
    </p:spTree>
    <p:extLst>
      <p:ext uri="{BB962C8B-B14F-4D97-AF65-F5344CB8AC3E}">
        <p14:creationId xmlns:p14="http://schemas.microsoft.com/office/powerpoint/2010/main" val="563684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20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87CB87-D11E-4967-963D-2175722891B3}"/>
              </a:ext>
            </a:extLst>
          </p:cNvPr>
          <p:cNvSpPr>
            <a:spLocks noGrp="1"/>
          </p:cNvSpPr>
          <p:nvPr>
            <p:ph type="sldNum" sz="quarter" idx="10"/>
          </p:nvPr>
        </p:nvSpPr>
        <p:spPr/>
        <p:txBody>
          <a:bodyPr/>
          <a:lstStyle/>
          <a:p>
            <a:fld id="{D8ADDC3C-4EB0-4059-8B7C-A756E30D0F5F}" type="slidenum">
              <a:rPr lang="en-GB" smtClean="0"/>
              <a:pPr/>
              <a:t>2</a:t>
            </a:fld>
            <a:endParaRPr lang="en-GB" dirty="0"/>
          </a:p>
        </p:txBody>
      </p:sp>
      <p:sp>
        <p:nvSpPr>
          <p:cNvPr id="3" name="Fußzeilenplatzhalter 2">
            <a:extLst>
              <a:ext uri="{FF2B5EF4-FFF2-40B4-BE49-F238E27FC236}">
                <a16:creationId xmlns:a16="http://schemas.microsoft.com/office/drawing/2014/main" id="{D8F99B65-C516-45C3-87DA-11FFAED6F08E}"/>
              </a:ext>
            </a:extLst>
          </p:cNvPr>
          <p:cNvSpPr>
            <a:spLocks noGrp="1"/>
          </p:cNvSpPr>
          <p:nvPr>
            <p:ph type="ftr" sz="quarter" idx="11"/>
          </p:nvPr>
        </p:nvSpPr>
        <p:spPr/>
        <p:txBody>
          <a:bodyPr/>
          <a:lstStyle/>
          <a:p>
            <a:r>
              <a:rPr lang="en-GB" sz="1400" dirty="0"/>
              <a:t>Peter Bert </a:t>
            </a:r>
          </a:p>
        </p:txBody>
      </p:sp>
      <p:sp>
        <p:nvSpPr>
          <p:cNvPr id="4" name="Inhaltsplatzhalter 3">
            <a:extLst>
              <a:ext uri="{FF2B5EF4-FFF2-40B4-BE49-F238E27FC236}">
                <a16:creationId xmlns:a16="http://schemas.microsoft.com/office/drawing/2014/main" id="{A5F68FD7-34CC-4518-B115-EF1752C9C7F1}"/>
              </a:ext>
            </a:extLst>
          </p:cNvPr>
          <p:cNvSpPr>
            <a:spLocks noGrp="1"/>
          </p:cNvSpPr>
          <p:nvPr>
            <p:ph sz="quarter" idx="13"/>
          </p:nvPr>
        </p:nvSpPr>
        <p:spPr>
          <a:xfrm>
            <a:off x="6897600" y="1998000"/>
            <a:ext cx="5774400" cy="4698000"/>
          </a:xfrm>
        </p:spPr>
        <p:txBody>
          <a:bodyPr/>
          <a:lstStyle/>
          <a:p>
            <a:r>
              <a:rPr lang="de-DE" sz="2000" b="1" dirty="0"/>
              <a:t>Amtsgerichte</a:t>
            </a:r>
          </a:p>
          <a:p>
            <a:pPr lvl="2"/>
            <a:r>
              <a:rPr lang="de-DE" sz="2000" dirty="0"/>
              <a:t>2002: 1.443.584 </a:t>
            </a:r>
          </a:p>
          <a:p>
            <a:pPr lvl="2"/>
            <a:r>
              <a:rPr lang="de-DE" sz="2000" dirty="0"/>
              <a:t>2022: 715.384</a:t>
            </a:r>
          </a:p>
          <a:p>
            <a:r>
              <a:rPr lang="de-DE" sz="5400" b="1" dirty="0">
                <a:solidFill>
                  <a:srgbClr val="FF0000"/>
                </a:solidFill>
              </a:rPr>
              <a:t>50,4%</a:t>
            </a:r>
          </a:p>
          <a:p>
            <a:r>
              <a:rPr lang="de-DE" sz="2000" b="1" dirty="0"/>
              <a:t>Landgerichte</a:t>
            </a:r>
          </a:p>
          <a:p>
            <a:pPr lvl="2"/>
            <a:r>
              <a:rPr lang="de-DE" sz="2000" dirty="0"/>
              <a:t>2002: 412.124</a:t>
            </a:r>
          </a:p>
          <a:p>
            <a:pPr lvl="2"/>
            <a:r>
              <a:rPr lang="de-DE" sz="2000" dirty="0"/>
              <a:t>2022: 286.309</a:t>
            </a:r>
          </a:p>
          <a:p>
            <a:r>
              <a:rPr lang="de-DE" sz="5400" b="1" dirty="0">
                <a:solidFill>
                  <a:srgbClr val="FF0000"/>
                </a:solidFill>
              </a:rPr>
              <a:t>30,7%</a:t>
            </a:r>
          </a:p>
          <a:p>
            <a:endParaRPr lang="de-DE" dirty="0"/>
          </a:p>
          <a:p>
            <a:endParaRPr lang="de-DE" dirty="0"/>
          </a:p>
        </p:txBody>
      </p:sp>
      <p:sp>
        <p:nvSpPr>
          <p:cNvPr id="6" name="Titel 5">
            <a:extLst>
              <a:ext uri="{FF2B5EF4-FFF2-40B4-BE49-F238E27FC236}">
                <a16:creationId xmlns:a16="http://schemas.microsoft.com/office/drawing/2014/main" id="{457A4D7A-CA43-4FEE-BC3D-F56C305E3F13}"/>
              </a:ext>
            </a:extLst>
          </p:cNvPr>
          <p:cNvSpPr>
            <a:spLocks noGrp="1"/>
          </p:cNvSpPr>
          <p:nvPr>
            <p:ph type="title"/>
          </p:nvPr>
        </p:nvSpPr>
        <p:spPr/>
        <p:txBody>
          <a:bodyPr/>
          <a:lstStyle/>
          <a:p>
            <a:r>
              <a:rPr lang="de-DE" dirty="0"/>
              <a:t>Reformbedarf</a:t>
            </a:r>
            <a:br>
              <a:rPr lang="de-DE" dirty="0"/>
            </a:br>
            <a:r>
              <a:rPr lang="de-DE" dirty="0"/>
              <a:t>Die nackten Zahlen – Rückgang der Fallzahlen</a:t>
            </a:r>
          </a:p>
        </p:txBody>
      </p:sp>
      <p:sp>
        <p:nvSpPr>
          <p:cNvPr id="8" name="Inhaltsplatzhalter 7">
            <a:extLst>
              <a:ext uri="{FF2B5EF4-FFF2-40B4-BE49-F238E27FC236}">
                <a16:creationId xmlns:a16="http://schemas.microsoft.com/office/drawing/2014/main" id="{4C60FA25-DABB-48B3-AD33-825BB90FAEE6}"/>
              </a:ext>
            </a:extLst>
          </p:cNvPr>
          <p:cNvSpPr>
            <a:spLocks noGrp="1"/>
          </p:cNvSpPr>
          <p:nvPr>
            <p:ph sz="quarter" idx="12"/>
          </p:nvPr>
        </p:nvSpPr>
        <p:spPr>
          <a:xfrm>
            <a:off x="792000" y="1998000"/>
            <a:ext cx="4826375" cy="4698000"/>
          </a:xfrm>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9" name="Pfeil: nach unten 8">
            <a:extLst>
              <a:ext uri="{FF2B5EF4-FFF2-40B4-BE49-F238E27FC236}">
                <a16:creationId xmlns:a16="http://schemas.microsoft.com/office/drawing/2014/main" id="{577CB006-058D-4B73-8B89-BA88E87E1823}"/>
              </a:ext>
            </a:extLst>
          </p:cNvPr>
          <p:cNvSpPr/>
          <p:nvPr/>
        </p:nvSpPr>
        <p:spPr>
          <a:xfrm>
            <a:off x="1404592" y="2177592"/>
            <a:ext cx="2988299" cy="3403076"/>
          </a:xfrm>
          <a:prstGeom prst="downArrow">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bg1"/>
              </a:solidFill>
            </a:endParaRPr>
          </a:p>
        </p:txBody>
      </p:sp>
    </p:spTree>
    <p:extLst>
      <p:ext uri="{BB962C8B-B14F-4D97-AF65-F5344CB8AC3E}">
        <p14:creationId xmlns:p14="http://schemas.microsoft.com/office/powerpoint/2010/main" val="222801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87CB87-D11E-4967-963D-2175722891B3}"/>
              </a:ext>
            </a:extLst>
          </p:cNvPr>
          <p:cNvSpPr>
            <a:spLocks noGrp="1"/>
          </p:cNvSpPr>
          <p:nvPr>
            <p:ph type="sldNum" sz="quarter" idx="10"/>
          </p:nvPr>
        </p:nvSpPr>
        <p:spPr/>
        <p:txBody>
          <a:bodyPr/>
          <a:lstStyle/>
          <a:p>
            <a:fld id="{D8ADDC3C-4EB0-4059-8B7C-A756E30D0F5F}" type="slidenum">
              <a:rPr lang="en-GB" smtClean="0"/>
              <a:pPr/>
              <a:t>3</a:t>
            </a:fld>
            <a:endParaRPr lang="en-GB" dirty="0"/>
          </a:p>
        </p:txBody>
      </p:sp>
      <p:sp>
        <p:nvSpPr>
          <p:cNvPr id="3" name="Fußzeilenplatzhalter 2">
            <a:extLst>
              <a:ext uri="{FF2B5EF4-FFF2-40B4-BE49-F238E27FC236}">
                <a16:creationId xmlns:a16="http://schemas.microsoft.com/office/drawing/2014/main" id="{D8F99B65-C516-45C3-87DA-11FFAED6F08E}"/>
              </a:ext>
            </a:extLst>
          </p:cNvPr>
          <p:cNvSpPr>
            <a:spLocks noGrp="1"/>
          </p:cNvSpPr>
          <p:nvPr>
            <p:ph type="ftr" sz="quarter" idx="11"/>
          </p:nvPr>
        </p:nvSpPr>
        <p:spPr/>
        <p:txBody>
          <a:bodyPr/>
          <a:lstStyle/>
          <a:p>
            <a:r>
              <a:rPr lang="en-GB" sz="1400" dirty="0"/>
              <a:t>Peter Bert </a:t>
            </a:r>
          </a:p>
        </p:txBody>
      </p:sp>
      <p:sp>
        <p:nvSpPr>
          <p:cNvPr id="4" name="Inhaltsplatzhalter 3">
            <a:extLst>
              <a:ext uri="{FF2B5EF4-FFF2-40B4-BE49-F238E27FC236}">
                <a16:creationId xmlns:a16="http://schemas.microsoft.com/office/drawing/2014/main" id="{A5F68FD7-34CC-4518-B115-EF1752C9C7F1}"/>
              </a:ext>
            </a:extLst>
          </p:cNvPr>
          <p:cNvSpPr>
            <a:spLocks noGrp="1"/>
          </p:cNvSpPr>
          <p:nvPr>
            <p:ph sz="quarter" idx="13"/>
          </p:nvPr>
        </p:nvSpPr>
        <p:spPr>
          <a:xfrm>
            <a:off x="6897600" y="1998000"/>
            <a:ext cx="5774400" cy="4698000"/>
          </a:xfrm>
        </p:spPr>
        <p:txBody>
          <a:bodyPr/>
          <a:lstStyle/>
          <a:p>
            <a:r>
              <a:rPr lang="de-DE" sz="2000" b="1" dirty="0"/>
              <a:t>Amtsgerichte</a:t>
            </a:r>
          </a:p>
          <a:p>
            <a:pPr lvl="2"/>
            <a:r>
              <a:rPr lang="de-DE" sz="2000" dirty="0"/>
              <a:t>2002: 4,4 Monate</a:t>
            </a:r>
          </a:p>
          <a:p>
            <a:pPr lvl="2"/>
            <a:r>
              <a:rPr lang="de-DE" sz="2000" dirty="0"/>
              <a:t>2022: 9 Monate</a:t>
            </a:r>
          </a:p>
          <a:p>
            <a:pPr marL="0" lvl="2" indent="0">
              <a:buNone/>
            </a:pPr>
            <a:r>
              <a:rPr lang="de-DE" sz="5400" b="1" dirty="0">
                <a:solidFill>
                  <a:srgbClr val="FF0000"/>
                </a:solidFill>
              </a:rPr>
              <a:t>104,5%</a:t>
            </a:r>
          </a:p>
          <a:p>
            <a:r>
              <a:rPr lang="de-DE" sz="2000" b="1" dirty="0"/>
              <a:t>Landgerichte</a:t>
            </a:r>
          </a:p>
          <a:p>
            <a:pPr lvl="2"/>
            <a:r>
              <a:rPr lang="de-DE" sz="2000" dirty="0"/>
              <a:t>2002: 7 Monate</a:t>
            </a:r>
          </a:p>
          <a:p>
            <a:pPr lvl="2"/>
            <a:r>
              <a:rPr lang="de-DE" sz="2000" dirty="0"/>
              <a:t>2022: 14,4 Monate</a:t>
            </a:r>
          </a:p>
          <a:p>
            <a:pPr marL="0" lvl="2" indent="0">
              <a:buNone/>
            </a:pPr>
            <a:r>
              <a:rPr lang="de-DE" sz="5400" b="1" dirty="0">
                <a:solidFill>
                  <a:srgbClr val="FF0000"/>
                </a:solidFill>
              </a:rPr>
              <a:t>105,7%</a:t>
            </a:r>
          </a:p>
          <a:p>
            <a:endParaRPr lang="de-DE" dirty="0"/>
          </a:p>
          <a:p>
            <a:endParaRPr lang="de-DE" dirty="0"/>
          </a:p>
        </p:txBody>
      </p:sp>
      <p:sp>
        <p:nvSpPr>
          <p:cNvPr id="6" name="Titel 5">
            <a:extLst>
              <a:ext uri="{FF2B5EF4-FFF2-40B4-BE49-F238E27FC236}">
                <a16:creationId xmlns:a16="http://schemas.microsoft.com/office/drawing/2014/main" id="{457A4D7A-CA43-4FEE-BC3D-F56C305E3F13}"/>
              </a:ext>
            </a:extLst>
          </p:cNvPr>
          <p:cNvSpPr>
            <a:spLocks noGrp="1"/>
          </p:cNvSpPr>
          <p:nvPr>
            <p:ph type="title"/>
          </p:nvPr>
        </p:nvSpPr>
        <p:spPr/>
        <p:txBody>
          <a:bodyPr/>
          <a:lstStyle/>
          <a:p>
            <a:r>
              <a:rPr lang="de-DE" dirty="0"/>
              <a:t>Reformbedarf</a:t>
            </a:r>
            <a:br>
              <a:rPr lang="de-DE" dirty="0"/>
            </a:br>
            <a:r>
              <a:rPr lang="de-DE" dirty="0"/>
              <a:t>Die nackten Zahlen: Zunahme der Verfahrensdauer</a:t>
            </a:r>
          </a:p>
        </p:txBody>
      </p:sp>
      <p:sp>
        <p:nvSpPr>
          <p:cNvPr id="8" name="Inhaltsplatzhalter 7">
            <a:extLst>
              <a:ext uri="{FF2B5EF4-FFF2-40B4-BE49-F238E27FC236}">
                <a16:creationId xmlns:a16="http://schemas.microsoft.com/office/drawing/2014/main" id="{4C60FA25-DABB-48B3-AD33-825BB90FAEE6}"/>
              </a:ext>
            </a:extLst>
          </p:cNvPr>
          <p:cNvSpPr>
            <a:spLocks noGrp="1"/>
          </p:cNvSpPr>
          <p:nvPr>
            <p:ph sz="quarter" idx="12"/>
          </p:nvPr>
        </p:nvSpPr>
        <p:spPr>
          <a:xfrm>
            <a:off x="792000" y="1998000"/>
            <a:ext cx="4826375" cy="4698000"/>
          </a:xfrm>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9" name="Pfeil: nach unten 8">
            <a:extLst>
              <a:ext uri="{FF2B5EF4-FFF2-40B4-BE49-F238E27FC236}">
                <a16:creationId xmlns:a16="http://schemas.microsoft.com/office/drawing/2014/main" id="{577CB006-058D-4B73-8B89-BA88E87E1823}"/>
              </a:ext>
            </a:extLst>
          </p:cNvPr>
          <p:cNvSpPr/>
          <p:nvPr/>
        </p:nvSpPr>
        <p:spPr>
          <a:xfrm rot="10800000">
            <a:off x="1357458" y="2537462"/>
            <a:ext cx="2988299" cy="3403076"/>
          </a:xfrm>
          <a:prstGeom prst="downArrow">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bg1"/>
              </a:solidFill>
            </a:endParaRPr>
          </a:p>
        </p:txBody>
      </p:sp>
    </p:spTree>
    <p:extLst>
      <p:ext uri="{BB962C8B-B14F-4D97-AF65-F5344CB8AC3E}">
        <p14:creationId xmlns:p14="http://schemas.microsoft.com/office/powerpoint/2010/main" val="288627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87CB87-D11E-4967-963D-2175722891B3}"/>
              </a:ext>
            </a:extLst>
          </p:cNvPr>
          <p:cNvSpPr>
            <a:spLocks noGrp="1"/>
          </p:cNvSpPr>
          <p:nvPr>
            <p:ph type="sldNum" sz="quarter" idx="10"/>
          </p:nvPr>
        </p:nvSpPr>
        <p:spPr/>
        <p:txBody>
          <a:bodyPr/>
          <a:lstStyle/>
          <a:p>
            <a:fld id="{D8ADDC3C-4EB0-4059-8B7C-A756E30D0F5F}" type="slidenum">
              <a:rPr lang="en-GB" smtClean="0"/>
              <a:pPr/>
              <a:t>4</a:t>
            </a:fld>
            <a:endParaRPr lang="en-GB" dirty="0"/>
          </a:p>
        </p:txBody>
      </p:sp>
      <p:sp>
        <p:nvSpPr>
          <p:cNvPr id="3" name="Fußzeilenplatzhalter 2">
            <a:extLst>
              <a:ext uri="{FF2B5EF4-FFF2-40B4-BE49-F238E27FC236}">
                <a16:creationId xmlns:a16="http://schemas.microsoft.com/office/drawing/2014/main" id="{D8F99B65-C516-45C3-87DA-11FFAED6F08E}"/>
              </a:ext>
            </a:extLst>
          </p:cNvPr>
          <p:cNvSpPr>
            <a:spLocks noGrp="1"/>
          </p:cNvSpPr>
          <p:nvPr>
            <p:ph type="ftr" sz="quarter" idx="11"/>
          </p:nvPr>
        </p:nvSpPr>
        <p:spPr/>
        <p:txBody>
          <a:bodyPr/>
          <a:lstStyle/>
          <a:p>
            <a:r>
              <a:rPr lang="en-GB" sz="1400" dirty="0"/>
              <a:t>Peter Bert </a:t>
            </a:r>
          </a:p>
        </p:txBody>
      </p:sp>
      <p:sp>
        <p:nvSpPr>
          <p:cNvPr id="4" name="Inhaltsplatzhalter 3">
            <a:extLst>
              <a:ext uri="{FF2B5EF4-FFF2-40B4-BE49-F238E27FC236}">
                <a16:creationId xmlns:a16="http://schemas.microsoft.com/office/drawing/2014/main" id="{A5F68FD7-34CC-4518-B115-EF1752C9C7F1}"/>
              </a:ext>
            </a:extLst>
          </p:cNvPr>
          <p:cNvSpPr>
            <a:spLocks noGrp="1"/>
          </p:cNvSpPr>
          <p:nvPr>
            <p:ph sz="quarter" idx="13"/>
          </p:nvPr>
        </p:nvSpPr>
        <p:spPr/>
        <p:txBody>
          <a:bodyPr/>
          <a:lstStyle/>
          <a:p>
            <a:pPr lvl="2"/>
            <a:r>
              <a:rPr lang="de-DE" dirty="0"/>
              <a:t>„Die in Deutschland eingesetzten technischen Lösungen sind nicht nur vergleichsweise </a:t>
            </a:r>
            <a:r>
              <a:rPr lang="de-DE" b="1" dirty="0"/>
              <a:t>anspruchslos, veraltet und nicht ausreichend nutzerorientiert</a:t>
            </a:r>
            <a:r>
              <a:rPr lang="de-DE" dirty="0"/>
              <a:t>, sondern auch </a:t>
            </a:r>
            <a:r>
              <a:rPr lang="de-DE" b="1" dirty="0"/>
              <a:t>uneinheitlich und inkonsistent</a:t>
            </a:r>
            <a:r>
              <a:rPr lang="de-DE" dirty="0"/>
              <a:t> über die einzelnen Bundesländer, Gerichte und Fachgerichtsbarkeiten.“</a:t>
            </a:r>
          </a:p>
          <a:p>
            <a:pPr lvl="2"/>
            <a:r>
              <a:rPr lang="de-DE" dirty="0"/>
              <a:t>„Die Digitalisierung der Justiz </a:t>
            </a:r>
            <a:r>
              <a:rPr lang="de-DE" b="1" dirty="0"/>
              <a:t>hinkt 10-15 Jahre hinter den führenden Ländern </a:t>
            </a:r>
            <a:r>
              <a:rPr lang="de-DE" dirty="0"/>
              <a:t>hinterher, während die Überlastung der Gerichte, der Kostendruck und die bevorstehende Pensionierungswelle (über 25 Prozent aller Richter werden bis 2030 in den Ruhestand gehen) den Druck erhöhen, die Gerichte zu modernisieren und zu digitalisieren.“</a:t>
            </a:r>
          </a:p>
        </p:txBody>
      </p:sp>
      <p:sp>
        <p:nvSpPr>
          <p:cNvPr id="6" name="Titel 5">
            <a:extLst>
              <a:ext uri="{FF2B5EF4-FFF2-40B4-BE49-F238E27FC236}">
                <a16:creationId xmlns:a16="http://schemas.microsoft.com/office/drawing/2014/main" id="{457A4D7A-CA43-4FEE-BC3D-F56C305E3F13}"/>
              </a:ext>
            </a:extLst>
          </p:cNvPr>
          <p:cNvSpPr>
            <a:spLocks noGrp="1"/>
          </p:cNvSpPr>
          <p:nvPr>
            <p:ph type="title"/>
          </p:nvPr>
        </p:nvSpPr>
        <p:spPr/>
        <p:txBody>
          <a:bodyPr/>
          <a:lstStyle/>
          <a:p>
            <a:r>
              <a:rPr lang="de-DE" dirty="0"/>
              <a:t>Reformbedarf</a:t>
            </a:r>
            <a:br>
              <a:rPr lang="de-DE" dirty="0"/>
            </a:br>
            <a:r>
              <a:rPr lang="de-DE" dirty="0"/>
              <a:t>Digitalisierung</a:t>
            </a:r>
          </a:p>
        </p:txBody>
      </p:sp>
      <p:pic>
        <p:nvPicPr>
          <p:cNvPr id="10" name="Inhaltsplatzhalter 9">
            <a:extLst>
              <a:ext uri="{FF2B5EF4-FFF2-40B4-BE49-F238E27FC236}">
                <a16:creationId xmlns:a16="http://schemas.microsoft.com/office/drawing/2014/main" id="{4A67432E-DAB0-4CE8-8E79-099079EA89FA}"/>
              </a:ext>
            </a:extLst>
          </p:cNvPr>
          <p:cNvPicPr>
            <a:picLocks noGrp="1" noChangeAspect="1"/>
          </p:cNvPicPr>
          <p:nvPr>
            <p:ph sz="quarter" idx="12"/>
          </p:nvPr>
        </p:nvPicPr>
        <p:blipFill>
          <a:blip r:embed="rId2"/>
          <a:stretch>
            <a:fillRect/>
          </a:stretch>
        </p:blipFill>
        <p:spPr>
          <a:xfrm>
            <a:off x="792000" y="1998000"/>
            <a:ext cx="5781675" cy="3782612"/>
          </a:xfrm>
          <a:prstGeom prst="rect">
            <a:avLst/>
          </a:prstGeom>
        </p:spPr>
      </p:pic>
    </p:spTree>
    <p:extLst>
      <p:ext uri="{BB962C8B-B14F-4D97-AF65-F5344CB8AC3E}">
        <p14:creationId xmlns:p14="http://schemas.microsoft.com/office/powerpoint/2010/main" val="73993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87CB87-D11E-4967-963D-2175722891B3}"/>
              </a:ext>
            </a:extLst>
          </p:cNvPr>
          <p:cNvSpPr>
            <a:spLocks noGrp="1"/>
          </p:cNvSpPr>
          <p:nvPr>
            <p:ph type="sldNum" sz="quarter" idx="10"/>
          </p:nvPr>
        </p:nvSpPr>
        <p:spPr/>
        <p:txBody>
          <a:bodyPr/>
          <a:lstStyle/>
          <a:p>
            <a:fld id="{D8ADDC3C-4EB0-4059-8B7C-A756E30D0F5F}" type="slidenum">
              <a:rPr lang="en-GB" smtClean="0"/>
              <a:pPr/>
              <a:t>5</a:t>
            </a:fld>
            <a:endParaRPr lang="en-GB" dirty="0"/>
          </a:p>
        </p:txBody>
      </p:sp>
      <p:sp>
        <p:nvSpPr>
          <p:cNvPr id="3" name="Fußzeilenplatzhalter 2">
            <a:extLst>
              <a:ext uri="{FF2B5EF4-FFF2-40B4-BE49-F238E27FC236}">
                <a16:creationId xmlns:a16="http://schemas.microsoft.com/office/drawing/2014/main" id="{D8F99B65-C516-45C3-87DA-11FFAED6F08E}"/>
              </a:ext>
            </a:extLst>
          </p:cNvPr>
          <p:cNvSpPr>
            <a:spLocks noGrp="1"/>
          </p:cNvSpPr>
          <p:nvPr>
            <p:ph type="ftr" sz="quarter" idx="11"/>
          </p:nvPr>
        </p:nvSpPr>
        <p:spPr/>
        <p:txBody>
          <a:bodyPr/>
          <a:lstStyle/>
          <a:p>
            <a:r>
              <a:rPr lang="en-GB" sz="1400" dirty="0"/>
              <a:t>Peter Bert </a:t>
            </a:r>
          </a:p>
        </p:txBody>
      </p:sp>
      <p:sp>
        <p:nvSpPr>
          <p:cNvPr id="4" name="Inhaltsplatzhalter 3">
            <a:extLst>
              <a:ext uri="{FF2B5EF4-FFF2-40B4-BE49-F238E27FC236}">
                <a16:creationId xmlns:a16="http://schemas.microsoft.com/office/drawing/2014/main" id="{A5F68FD7-34CC-4518-B115-EF1752C9C7F1}"/>
              </a:ext>
            </a:extLst>
          </p:cNvPr>
          <p:cNvSpPr>
            <a:spLocks noGrp="1"/>
          </p:cNvSpPr>
          <p:nvPr>
            <p:ph sz="quarter" idx="13"/>
          </p:nvPr>
        </p:nvSpPr>
        <p:spPr/>
        <p:txBody>
          <a:bodyPr/>
          <a:lstStyle/>
          <a:p>
            <a:pPr lvl="2"/>
            <a:r>
              <a:rPr lang="de-DE" dirty="0"/>
              <a:t>„Im Verhältnis zu den Entwicklungen in der Geschäfts- und Beratungspraxis stellen sich die gerichtlichen Verfahrensabläufe als relativ </a:t>
            </a:r>
            <a:r>
              <a:rPr lang="de-DE" b="1" dirty="0"/>
              <a:t>formal, schwerfällig und umständlich </a:t>
            </a:r>
            <a:r>
              <a:rPr lang="de-DE" dirty="0"/>
              <a:t>dar.“</a:t>
            </a:r>
          </a:p>
          <a:p>
            <a:pPr lvl="2"/>
            <a:r>
              <a:rPr lang="de-DE" dirty="0"/>
              <a:t>„Der zunehmenden Komplexitätssteigerung und Professionalisierung der wirtschaftlichen Praxis steht eine </a:t>
            </a:r>
            <a:r>
              <a:rPr lang="de-DE" b="1" dirty="0"/>
              <a:t>fehlende Spezialisierung der Justiz </a:t>
            </a:r>
            <a:r>
              <a:rPr lang="de-DE" dirty="0"/>
              <a:t>gegenüber, der beschleunigten Gesellschaft eine Verlängerung der Verfahrensdauern vor Gericht.“</a:t>
            </a:r>
          </a:p>
          <a:p>
            <a:pPr lvl="2"/>
            <a:r>
              <a:rPr lang="de-DE" dirty="0"/>
              <a:t>„Die Justiz ist </a:t>
            </a:r>
            <a:r>
              <a:rPr lang="de-DE" b="1" dirty="0"/>
              <a:t>nicht schlechter geworden</a:t>
            </a:r>
            <a:r>
              <a:rPr lang="de-DE" dirty="0"/>
              <a:t>, sie hat aber keine den gesellschaftlichen Entwicklungen angemessene Organisationsform (mehr). Das Problem ist demnach </a:t>
            </a:r>
            <a:r>
              <a:rPr lang="de-DE" b="1" dirty="0"/>
              <a:t>weniger eine negative Veränderung der Justiz als vielmehr das weitgehende Ausbleiben von Entwicklungen in der Justiz </a:t>
            </a:r>
            <a:r>
              <a:rPr lang="de-DE" dirty="0"/>
              <a:t>im Kontrast zur starken Transformation der Wirtschaft und der Anwaltschaft.“</a:t>
            </a:r>
          </a:p>
        </p:txBody>
      </p:sp>
      <p:pic>
        <p:nvPicPr>
          <p:cNvPr id="7" name="Inhaltsplatzhalter 6">
            <a:extLst>
              <a:ext uri="{FF2B5EF4-FFF2-40B4-BE49-F238E27FC236}">
                <a16:creationId xmlns:a16="http://schemas.microsoft.com/office/drawing/2014/main" id="{73B58224-AC55-48BD-ADE5-0229926CA881}"/>
              </a:ext>
            </a:extLst>
          </p:cNvPr>
          <p:cNvPicPr>
            <a:picLocks noGrp="1" noChangeAspect="1"/>
          </p:cNvPicPr>
          <p:nvPr>
            <p:ph sz="quarter" idx="12"/>
          </p:nvPr>
        </p:nvPicPr>
        <p:blipFill>
          <a:blip r:embed="rId2"/>
          <a:stretch>
            <a:fillRect/>
          </a:stretch>
        </p:blipFill>
        <p:spPr>
          <a:xfrm>
            <a:off x="792000" y="1998000"/>
            <a:ext cx="5781675" cy="3094640"/>
          </a:xfrm>
          <a:prstGeom prst="rect">
            <a:avLst/>
          </a:prstGeom>
        </p:spPr>
      </p:pic>
      <p:sp>
        <p:nvSpPr>
          <p:cNvPr id="6" name="Titel 5">
            <a:extLst>
              <a:ext uri="{FF2B5EF4-FFF2-40B4-BE49-F238E27FC236}">
                <a16:creationId xmlns:a16="http://schemas.microsoft.com/office/drawing/2014/main" id="{457A4D7A-CA43-4FEE-BC3D-F56C305E3F13}"/>
              </a:ext>
            </a:extLst>
          </p:cNvPr>
          <p:cNvSpPr>
            <a:spLocks noGrp="1"/>
          </p:cNvSpPr>
          <p:nvPr>
            <p:ph type="title"/>
          </p:nvPr>
        </p:nvSpPr>
        <p:spPr/>
        <p:txBody>
          <a:bodyPr/>
          <a:lstStyle/>
          <a:p>
            <a:r>
              <a:rPr lang="de-DE" dirty="0"/>
              <a:t>Reformbedarf</a:t>
            </a:r>
            <a:br>
              <a:rPr lang="de-DE" dirty="0"/>
            </a:br>
            <a:r>
              <a:rPr lang="de-DE" dirty="0"/>
              <a:t>Die Sicht der Justiz</a:t>
            </a:r>
          </a:p>
        </p:txBody>
      </p:sp>
    </p:spTree>
    <p:extLst>
      <p:ext uri="{BB962C8B-B14F-4D97-AF65-F5344CB8AC3E}">
        <p14:creationId xmlns:p14="http://schemas.microsoft.com/office/powerpoint/2010/main" val="241627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87CB87-D11E-4967-963D-2175722891B3}"/>
              </a:ext>
            </a:extLst>
          </p:cNvPr>
          <p:cNvSpPr>
            <a:spLocks noGrp="1"/>
          </p:cNvSpPr>
          <p:nvPr>
            <p:ph type="sldNum" sz="quarter" idx="10"/>
          </p:nvPr>
        </p:nvSpPr>
        <p:spPr/>
        <p:txBody>
          <a:bodyPr/>
          <a:lstStyle/>
          <a:p>
            <a:fld id="{D8ADDC3C-4EB0-4059-8B7C-A756E30D0F5F}" type="slidenum">
              <a:rPr lang="en-GB" smtClean="0"/>
              <a:pPr/>
              <a:t>6</a:t>
            </a:fld>
            <a:endParaRPr lang="en-GB" dirty="0"/>
          </a:p>
        </p:txBody>
      </p:sp>
      <p:sp>
        <p:nvSpPr>
          <p:cNvPr id="3" name="Fußzeilenplatzhalter 2">
            <a:extLst>
              <a:ext uri="{FF2B5EF4-FFF2-40B4-BE49-F238E27FC236}">
                <a16:creationId xmlns:a16="http://schemas.microsoft.com/office/drawing/2014/main" id="{D8F99B65-C516-45C3-87DA-11FFAED6F08E}"/>
              </a:ext>
            </a:extLst>
          </p:cNvPr>
          <p:cNvSpPr>
            <a:spLocks noGrp="1"/>
          </p:cNvSpPr>
          <p:nvPr>
            <p:ph type="ftr" sz="quarter" idx="11"/>
          </p:nvPr>
        </p:nvSpPr>
        <p:spPr/>
        <p:txBody>
          <a:bodyPr/>
          <a:lstStyle/>
          <a:p>
            <a:r>
              <a:rPr lang="en-GB" sz="1400" dirty="0"/>
              <a:t>Peter Bert </a:t>
            </a:r>
          </a:p>
        </p:txBody>
      </p:sp>
      <p:sp>
        <p:nvSpPr>
          <p:cNvPr id="10" name="Inhaltsplatzhalter 9">
            <a:extLst>
              <a:ext uri="{FF2B5EF4-FFF2-40B4-BE49-F238E27FC236}">
                <a16:creationId xmlns:a16="http://schemas.microsoft.com/office/drawing/2014/main" id="{8ACD2EF2-384D-4BFB-8544-5929E813B80E}"/>
              </a:ext>
            </a:extLst>
          </p:cNvPr>
          <p:cNvSpPr>
            <a:spLocks noGrp="1"/>
          </p:cNvSpPr>
          <p:nvPr>
            <p:ph sz="quarter" idx="13"/>
          </p:nvPr>
        </p:nvSpPr>
        <p:spPr/>
        <p:txBody>
          <a:bodyPr/>
          <a:lstStyle/>
          <a:p>
            <a:pPr lvl="7"/>
            <a:r>
              <a:rPr lang="de-DE" sz="2200" dirty="0"/>
              <a:t>OLG-Arbeitsgruppe</a:t>
            </a:r>
          </a:p>
          <a:p>
            <a:pPr marL="645750" lvl="2" indent="-285750"/>
            <a:r>
              <a:rPr lang="de-DE" sz="1800" dirty="0"/>
              <a:t>September 2019: Start</a:t>
            </a:r>
          </a:p>
          <a:p>
            <a:pPr marL="645750" lvl="2" indent="-285750"/>
            <a:r>
              <a:rPr lang="de-DE" sz="1800" dirty="0"/>
              <a:t>Juli 2020: Thesenpapier</a:t>
            </a:r>
          </a:p>
          <a:p>
            <a:pPr marL="645750" lvl="2" indent="-285750"/>
            <a:r>
              <a:rPr lang="de-DE" sz="1800" dirty="0"/>
              <a:t>Januar 2021: Diskussionspapier</a:t>
            </a:r>
          </a:p>
        </p:txBody>
      </p:sp>
      <p:pic>
        <p:nvPicPr>
          <p:cNvPr id="7" name="Inhaltsplatzhalter 13">
            <a:extLst>
              <a:ext uri="{FF2B5EF4-FFF2-40B4-BE49-F238E27FC236}">
                <a16:creationId xmlns:a16="http://schemas.microsoft.com/office/drawing/2014/main" id="{52B9AACB-DD1A-409D-A531-3D4F985A031A}"/>
              </a:ext>
            </a:extLst>
          </p:cNvPr>
          <p:cNvPicPr>
            <a:picLocks noGrp="1" noChangeAspect="1"/>
          </p:cNvPicPr>
          <p:nvPr>
            <p:ph sz="quarter" idx="12"/>
          </p:nvPr>
        </p:nvPicPr>
        <p:blipFill>
          <a:blip r:embed="rId2"/>
          <a:stretch>
            <a:fillRect/>
          </a:stretch>
        </p:blipFill>
        <p:spPr>
          <a:xfrm>
            <a:off x="1714917" y="1665592"/>
            <a:ext cx="3587882" cy="4697412"/>
          </a:xfrm>
          <a:prstGeom prst="rect">
            <a:avLst/>
          </a:prstGeom>
        </p:spPr>
      </p:pic>
      <p:sp>
        <p:nvSpPr>
          <p:cNvPr id="6" name="Titel 5">
            <a:extLst>
              <a:ext uri="{FF2B5EF4-FFF2-40B4-BE49-F238E27FC236}">
                <a16:creationId xmlns:a16="http://schemas.microsoft.com/office/drawing/2014/main" id="{457A4D7A-CA43-4FEE-BC3D-F56C305E3F13}"/>
              </a:ext>
            </a:extLst>
          </p:cNvPr>
          <p:cNvSpPr>
            <a:spLocks noGrp="1"/>
          </p:cNvSpPr>
          <p:nvPr>
            <p:ph type="title"/>
          </p:nvPr>
        </p:nvSpPr>
        <p:spPr/>
        <p:txBody>
          <a:bodyPr/>
          <a:lstStyle/>
          <a:p>
            <a:r>
              <a:rPr lang="de-DE" dirty="0"/>
              <a:t>Reformvorschläge</a:t>
            </a:r>
          </a:p>
        </p:txBody>
      </p:sp>
    </p:spTree>
    <p:extLst>
      <p:ext uri="{BB962C8B-B14F-4D97-AF65-F5344CB8AC3E}">
        <p14:creationId xmlns:p14="http://schemas.microsoft.com/office/powerpoint/2010/main" val="34803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5ACAFDE-E414-44A6-8229-B4BFC5677DBF}"/>
              </a:ext>
            </a:extLst>
          </p:cNvPr>
          <p:cNvSpPr>
            <a:spLocks noGrp="1"/>
          </p:cNvSpPr>
          <p:nvPr>
            <p:ph type="title"/>
          </p:nvPr>
        </p:nvSpPr>
        <p:spPr/>
        <p:txBody>
          <a:bodyPr>
            <a:noAutofit/>
          </a:bodyPr>
          <a:lstStyle/>
          <a:p>
            <a:br>
              <a:rPr lang="de-DE" dirty="0"/>
            </a:br>
            <a:br>
              <a:rPr lang="de-DE" dirty="0"/>
            </a:br>
            <a:br>
              <a:rPr lang="de-DE" dirty="0"/>
            </a:br>
            <a:br>
              <a:rPr lang="de-DE" dirty="0"/>
            </a:br>
            <a:r>
              <a:rPr lang="de-DE" dirty="0"/>
              <a:t>Diskussionspapier</a:t>
            </a:r>
            <a:br>
              <a:rPr lang="de-DE" dirty="0"/>
            </a:br>
            <a:r>
              <a:rPr lang="de-DE" dirty="0"/>
              <a:t>Strukturierung des Parteivortrags und des Verfahrens</a:t>
            </a:r>
          </a:p>
        </p:txBody>
      </p:sp>
      <p:sp>
        <p:nvSpPr>
          <p:cNvPr id="3" name="Fußzeilenplatzhalter 2">
            <a:extLst>
              <a:ext uri="{FF2B5EF4-FFF2-40B4-BE49-F238E27FC236}">
                <a16:creationId xmlns:a16="http://schemas.microsoft.com/office/drawing/2014/main" id="{53C618D5-24E0-44BF-8A7D-D1B4ECFD96D5}"/>
              </a:ext>
            </a:extLst>
          </p:cNvPr>
          <p:cNvSpPr>
            <a:spLocks noGrp="1"/>
          </p:cNvSpPr>
          <p:nvPr>
            <p:ph type="ftr" sz="quarter" idx="16"/>
          </p:nvPr>
        </p:nvSpPr>
        <p:spPr/>
        <p:txBody>
          <a:bodyPr/>
          <a:lstStyle/>
          <a:p>
            <a:r>
              <a:rPr lang="en-GB"/>
              <a:t>Private and Confidential</a:t>
            </a:r>
            <a:endParaRPr lang="en-GB" dirty="0"/>
          </a:p>
        </p:txBody>
      </p:sp>
      <p:sp>
        <p:nvSpPr>
          <p:cNvPr id="8" name="Inhaltsplatzhalter 7">
            <a:extLst>
              <a:ext uri="{FF2B5EF4-FFF2-40B4-BE49-F238E27FC236}">
                <a16:creationId xmlns:a16="http://schemas.microsoft.com/office/drawing/2014/main" id="{A674BE1E-18F7-4D80-ADD4-4FD815EA2509}"/>
              </a:ext>
            </a:extLst>
          </p:cNvPr>
          <p:cNvSpPr>
            <a:spLocks noGrp="1"/>
          </p:cNvSpPr>
          <p:nvPr>
            <p:ph sz="quarter" idx="15"/>
          </p:nvPr>
        </p:nvSpPr>
        <p:spPr/>
        <p:txBody>
          <a:bodyPr/>
          <a:lstStyle/>
          <a:p>
            <a:pPr lvl="2"/>
            <a:r>
              <a:rPr lang="de-DE" dirty="0"/>
              <a:t>Der Parteivortrag im Zivilprozesssollte unter den Bedingungen elektronischer Aktenführung </a:t>
            </a:r>
            <a:r>
              <a:rPr lang="de-DE" b="1" dirty="0"/>
              <a:t>in einem gemeinsamen elektronischen Dokument („Basisdokument“)</a:t>
            </a:r>
            <a:r>
              <a:rPr lang="de-DE" dirty="0"/>
              <a:t> abgebildet werden. Die Gestaltung und die technischen Voraussetzungen für die Bearbeitung der Vorlage für das Basisdokument werden durch Gesetz oder Verordnung festgelegt (C.I.4).</a:t>
            </a:r>
          </a:p>
          <a:p>
            <a:pPr lvl="2"/>
            <a:r>
              <a:rPr lang="de-DE" dirty="0"/>
              <a:t>Das Basisdokument umfasst das </a:t>
            </a:r>
            <a:r>
              <a:rPr lang="de-DE" b="1" dirty="0"/>
              <a:t>vollständige Parteivorbringen in tatsächlicher und rechtlicher Hinsicht </a:t>
            </a:r>
            <a:r>
              <a:rPr lang="de-DE" dirty="0"/>
              <a:t>einschließlich der Sachanträge. Der Kläger- und Beklagtenvortrag zum Lebenssachverhalt wird im Sinne einer Relationstabelle nebeneinander dargestellt. Ergänzungen des Vortrags durch die Parteien werden unter Kennzeichnung der </a:t>
            </a:r>
            <a:r>
              <a:rPr lang="de-DE" dirty="0" err="1"/>
              <a:t>Nachträglichkeit</a:t>
            </a:r>
            <a:r>
              <a:rPr lang="de-DE" dirty="0"/>
              <a:t> </a:t>
            </a:r>
            <a:r>
              <a:rPr lang="de-DE" b="1" dirty="0"/>
              <a:t>an der sachlich passenden Stelle </a:t>
            </a:r>
            <a:r>
              <a:rPr lang="de-DE" dirty="0"/>
              <a:t>eingefügt (C.I.5).</a:t>
            </a:r>
          </a:p>
          <a:p>
            <a:pPr lvl="2"/>
            <a:r>
              <a:rPr lang="de-DE" dirty="0"/>
              <a:t>Das Gericht überwacht die zutreffende Einordnung des Lebenssachverhalts in die </a:t>
            </a:r>
            <a:r>
              <a:rPr lang="de-DE" b="1" dirty="0"/>
              <a:t>Relationstabelle</a:t>
            </a:r>
            <a:r>
              <a:rPr lang="de-DE" dirty="0"/>
              <a:t> und gibt rechtzeitig </a:t>
            </a:r>
            <a:r>
              <a:rPr lang="de-DE" b="1" dirty="0"/>
              <a:t>Hinweise zur sachgerechten Strukturierung des Vortrags in Teilabschnitten</a:t>
            </a:r>
            <a:r>
              <a:rPr lang="de-DE" dirty="0"/>
              <a:t>; nur ausnahmsweise greift es selbst in die Struktur ein (C.I.6).</a:t>
            </a:r>
          </a:p>
          <a:p>
            <a:pPr lvl="2"/>
            <a:r>
              <a:rPr lang="de-DE" dirty="0"/>
              <a:t>Der im Basisdokument enthaltene wechselseitige Sachvortrag wird im Laufe des Verfahrensdurch Erklärung der Parteien oder mit Schluss der mündlichen Verhandlung verbindlich. Er bildet die Entscheidungsgrundlage und </a:t>
            </a:r>
            <a:r>
              <a:rPr lang="de-DE" b="1" dirty="0"/>
              <a:t>übernimmt so die Funktion des Tatbestands </a:t>
            </a:r>
            <a:r>
              <a:rPr lang="de-DE" dirty="0"/>
              <a:t>im Urteil. An dessen Stelle kann deshalb eine knappe Zusammenfassung des wesentlichen Sachverhalts treten, die die Entscheidungsgründe verständlich macht (C.I.8).</a:t>
            </a:r>
          </a:p>
          <a:p>
            <a:pPr lvl="2"/>
            <a:r>
              <a:rPr lang="de-DE" dirty="0"/>
              <a:t>Die Regelungen in § 139 Abs. 1 Satz 3 ZPO zu </a:t>
            </a:r>
            <a:r>
              <a:rPr lang="de-DE" b="1" dirty="0"/>
              <a:t>richterlichen Anordnungen einer zeitlichen Strukturierung </a:t>
            </a:r>
            <a:r>
              <a:rPr lang="de-DE" dirty="0"/>
              <a:t>des Prozessstoffes sollen durch die Möglichkeit, einen „</a:t>
            </a:r>
            <a:r>
              <a:rPr lang="de-DE" b="1" dirty="0"/>
              <a:t>Strukturierungstermin</a:t>
            </a:r>
            <a:r>
              <a:rPr lang="de-DE" dirty="0"/>
              <a:t>“ – auch im Wege der Videokonferenz – durchzuführen, und durch entsprechende Präklusionsvorschriften ergänzt werden (C.II).</a:t>
            </a:r>
          </a:p>
        </p:txBody>
      </p:sp>
      <p:sp>
        <p:nvSpPr>
          <p:cNvPr id="2" name="Foliennummernplatzhalter 1">
            <a:extLst>
              <a:ext uri="{FF2B5EF4-FFF2-40B4-BE49-F238E27FC236}">
                <a16:creationId xmlns:a16="http://schemas.microsoft.com/office/drawing/2014/main" id="{FD95E148-FCD9-4FCF-BBEA-798C44800B39}"/>
              </a:ext>
            </a:extLst>
          </p:cNvPr>
          <p:cNvSpPr>
            <a:spLocks noGrp="1"/>
          </p:cNvSpPr>
          <p:nvPr>
            <p:ph type="sldNum" sz="quarter" idx="17"/>
          </p:nvPr>
        </p:nvSpPr>
        <p:spPr/>
        <p:txBody>
          <a:bodyPr/>
          <a:lstStyle/>
          <a:p>
            <a:fld id="{D8ADDC3C-4EB0-4059-8B7C-A756E30D0F5F}" type="slidenum">
              <a:rPr lang="en-GB" smtClean="0"/>
              <a:pPr/>
              <a:t>7</a:t>
            </a:fld>
            <a:endParaRPr lang="en-GB" dirty="0"/>
          </a:p>
        </p:txBody>
      </p:sp>
    </p:spTree>
    <p:extLst>
      <p:ext uri="{BB962C8B-B14F-4D97-AF65-F5344CB8AC3E}">
        <p14:creationId xmlns:p14="http://schemas.microsoft.com/office/powerpoint/2010/main" val="28084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AD1BA37-EBC0-4935-8994-8A717E789743}"/>
              </a:ext>
            </a:extLst>
          </p:cNvPr>
          <p:cNvSpPr>
            <a:spLocks noGrp="1"/>
          </p:cNvSpPr>
          <p:nvPr>
            <p:ph type="sldNum" sz="quarter" idx="10"/>
          </p:nvPr>
        </p:nvSpPr>
        <p:spPr/>
        <p:txBody>
          <a:bodyPr/>
          <a:lstStyle/>
          <a:p>
            <a:fld id="{D8ADDC3C-4EB0-4059-8B7C-A756E30D0F5F}" type="slidenum">
              <a:rPr lang="en-GB" smtClean="0"/>
              <a:pPr/>
              <a:t>8</a:t>
            </a:fld>
            <a:endParaRPr lang="en-GB" dirty="0"/>
          </a:p>
        </p:txBody>
      </p:sp>
      <p:sp>
        <p:nvSpPr>
          <p:cNvPr id="3" name="Fußzeilenplatzhalter 2">
            <a:extLst>
              <a:ext uri="{FF2B5EF4-FFF2-40B4-BE49-F238E27FC236}">
                <a16:creationId xmlns:a16="http://schemas.microsoft.com/office/drawing/2014/main" id="{0BAA667F-65B8-4713-8114-521B5B644B65}"/>
              </a:ext>
            </a:extLst>
          </p:cNvPr>
          <p:cNvSpPr>
            <a:spLocks noGrp="1"/>
          </p:cNvSpPr>
          <p:nvPr>
            <p:ph type="ftr" sz="quarter" idx="11"/>
          </p:nvPr>
        </p:nvSpPr>
        <p:spPr/>
        <p:txBody>
          <a:bodyPr/>
          <a:lstStyle/>
          <a:p>
            <a:r>
              <a:rPr lang="en-GB" sz="1400" dirty="0"/>
              <a:t>Peter Bert </a:t>
            </a:r>
          </a:p>
        </p:txBody>
      </p:sp>
      <p:sp>
        <p:nvSpPr>
          <p:cNvPr id="13" name="Inhaltsplatzhalter 12">
            <a:extLst>
              <a:ext uri="{FF2B5EF4-FFF2-40B4-BE49-F238E27FC236}">
                <a16:creationId xmlns:a16="http://schemas.microsoft.com/office/drawing/2014/main" id="{B0B971D3-5DEA-48FC-9623-CE8284ABF014}"/>
              </a:ext>
            </a:extLst>
          </p:cNvPr>
          <p:cNvSpPr>
            <a:spLocks noGrp="1"/>
          </p:cNvSpPr>
          <p:nvPr>
            <p:ph sz="quarter" idx="13"/>
          </p:nvPr>
        </p:nvSpPr>
        <p:spPr/>
        <p:txBody>
          <a:bodyPr/>
          <a:lstStyle/>
          <a:p>
            <a:r>
              <a:rPr lang="de-DE" dirty="0"/>
              <a:t>Prof. Dr. Christoph Althammer</a:t>
            </a:r>
          </a:p>
          <a:p>
            <a:r>
              <a:rPr lang="de-DE" dirty="0"/>
              <a:t>Lehrstuhl für Bürgerliches Recht, Deutsches, Europäisches und Internationales Verfahrensrecht, Internationales Privatrecht sowie außergerichtliche Streitbeilegung, Universität Regensburg</a:t>
            </a:r>
          </a:p>
          <a:p>
            <a:r>
              <a:rPr lang="de-DE" dirty="0"/>
              <a:t>Prof. Dr. Christian Wolff</a:t>
            </a:r>
          </a:p>
          <a:p>
            <a:r>
              <a:rPr lang="de-DE" dirty="0"/>
              <a:t>Lehrstuhl für Medieninformatik, Institut für Information und Medien, Sprache und Kultur, Universität Regensburg.</a:t>
            </a:r>
          </a:p>
          <a:p>
            <a:endParaRPr lang="de-DE" dirty="0"/>
          </a:p>
          <a:p>
            <a:endParaRPr lang="de-DE" dirty="0"/>
          </a:p>
          <a:p>
            <a:endParaRPr lang="de-DE" dirty="0"/>
          </a:p>
        </p:txBody>
      </p:sp>
      <p:pic>
        <p:nvPicPr>
          <p:cNvPr id="14" name="Inhaltsplatzhalter 13">
            <a:extLst>
              <a:ext uri="{FF2B5EF4-FFF2-40B4-BE49-F238E27FC236}">
                <a16:creationId xmlns:a16="http://schemas.microsoft.com/office/drawing/2014/main" id="{A52E2B00-A78B-4875-A85E-B331000E070B}"/>
              </a:ext>
            </a:extLst>
          </p:cNvPr>
          <p:cNvPicPr>
            <a:picLocks noGrp="1" noChangeAspect="1"/>
          </p:cNvPicPr>
          <p:nvPr>
            <p:ph sz="quarter" idx="12"/>
          </p:nvPr>
        </p:nvPicPr>
        <p:blipFill>
          <a:blip r:embed="rId3"/>
          <a:stretch>
            <a:fillRect/>
          </a:stretch>
        </p:blipFill>
        <p:spPr>
          <a:xfrm>
            <a:off x="792000" y="1998000"/>
            <a:ext cx="5781675" cy="2849342"/>
          </a:xfrm>
          <a:prstGeom prst="rect">
            <a:avLst/>
          </a:prstGeom>
        </p:spPr>
      </p:pic>
      <p:sp>
        <p:nvSpPr>
          <p:cNvPr id="10" name="Titel 9">
            <a:extLst>
              <a:ext uri="{FF2B5EF4-FFF2-40B4-BE49-F238E27FC236}">
                <a16:creationId xmlns:a16="http://schemas.microsoft.com/office/drawing/2014/main" id="{517AFE5C-7F2C-44C1-83F3-2A5EF200E0C9}"/>
              </a:ext>
            </a:extLst>
          </p:cNvPr>
          <p:cNvSpPr>
            <a:spLocks noGrp="1"/>
          </p:cNvSpPr>
          <p:nvPr>
            <p:ph type="title"/>
          </p:nvPr>
        </p:nvSpPr>
        <p:spPr/>
        <p:txBody>
          <a:bodyPr anchor="t"/>
          <a:lstStyle/>
          <a:p>
            <a:r>
              <a:rPr lang="de-DE" dirty="0"/>
              <a:t>Werkstattbericht</a:t>
            </a:r>
            <a:br>
              <a:rPr lang="de-DE" dirty="0"/>
            </a:br>
            <a:r>
              <a:rPr lang="de-DE" dirty="0"/>
              <a:t>Prototyp für ein digitales Basisdokument</a:t>
            </a:r>
          </a:p>
        </p:txBody>
      </p:sp>
      <p:pic>
        <p:nvPicPr>
          <p:cNvPr id="15" name="Grafik 14">
            <a:extLst>
              <a:ext uri="{FF2B5EF4-FFF2-40B4-BE49-F238E27FC236}">
                <a16:creationId xmlns:a16="http://schemas.microsoft.com/office/drawing/2014/main" id="{B42E8F51-C41B-420D-BF05-1E4ABCE581A6}"/>
              </a:ext>
            </a:extLst>
          </p:cNvPr>
          <p:cNvPicPr>
            <a:picLocks noChangeAspect="1"/>
          </p:cNvPicPr>
          <p:nvPr/>
        </p:nvPicPr>
        <p:blipFill>
          <a:blip r:embed="rId4"/>
          <a:stretch>
            <a:fillRect/>
          </a:stretch>
        </p:blipFill>
        <p:spPr>
          <a:xfrm>
            <a:off x="1534216" y="3779837"/>
            <a:ext cx="5201422" cy="2644791"/>
          </a:xfrm>
          <a:prstGeom prst="rect">
            <a:avLst/>
          </a:prstGeom>
        </p:spPr>
      </p:pic>
    </p:spTree>
    <p:extLst>
      <p:ext uri="{BB962C8B-B14F-4D97-AF65-F5344CB8AC3E}">
        <p14:creationId xmlns:p14="http://schemas.microsoft.com/office/powerpoint/2010/main" val="423941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17AFE5C-7F2C-44C1-83F3-2A5EF200E0C9}"/>
              </a:ext>
            </a:extLst>
          </p:cNvPr>
          <p:cNvSpPr>
            <a:spLocks noGrp="1"/>
          </p:cNvSpPr>
          <p:nvPr>
            <p:ph type="title"/>
          </p:nvPr>
        </p:nvSpPr>
        <p:spPr/>
        <p:txBody>
          <a:bodyPr anchor="t"/>
          <a:lstStyle/>
          <a:p>
            <a:r>
              <a:rPr lang="de-DE" dirty="0"/>
              <a:t>Werkstattbericht</a:t>
            </a:r>
            <a:br>
              <a:rPr lang="de-DE" dirty="0"/>
            </a:br>
            <a:r>
              <a:rPr lang="de-DE" dirty="0"/>
              <a:t>Schriftsatzansicht „klassisch“</a:t>
            </a:r>
          </a:p>
        </p:txBody>
      </p:sp>
      <p:sp>
        <p:nvSpPr>
          <p:cNvPr id="3" name="Fußzeilenplatzhalter 2">
            <a:extLst>
              <a:ext uri="{FF2B5EF4-FFF2-40B4-BE49-F238E27FC236}">
                <a16:creationId xmlns:a16="http://schemas.microsoft.com/office/drawing/2014/main" id="{0BAA667F-65B8-4713-8114-521B5B644B65}"/>
              </a:ext>
            </a:extLst>
          </p:cNvPr>
          <p:cNvSpPr>
            <a:spLocks noGrp="1"/>
          </p:cNvSpPr>
          <p:nvPr>
            <p:ph type="ftr" sz="quarter" idx="16"/>
          </p:nvPr>
        </p:nvSpPr>
        <p:spPr/>
        <p:txBody>
          <a:bodyPr/>
          <a:lstStyle/>
          <a:p>
            <a:r>
              <a:rPr lang="en-GB" sz="1400" dirty="0"/>
              <a:t>Peter Bert </a:t>
            </a:r>
          </a:p>
        </p:txBody>
      </p:sp>
      <p:sp>
        <p:nvSpPr>
          <p:cNvPr id="2" name="Foliennummernplatzhalter 1">
            <a:extLst>
              <a:ext uri="{FF2B5EF4-FFF2-40B4-BE49-F238E27FC236}">
                <a16:creationId xmlns:a16="http://schemas.microsoft.com/office/drawing/2014/main" id="{1AD1BA37-EBC0-4935-8994-8A717E789743}"/>
              </a:ext>
            </a:extLst>
          </p:cNvPr>
          <p:cNvSpPr>
            <a:spLocks noGrp="1"/>
          </p:cNvSpPr>
          <p:nvPr>
            <p:ph type="sldNum" sz="quarter" idx="17"/>
          </p:nvPr>
        </p:nvSpPr>
        <p:spPr/>
        <p:txBody>
          <a:bodyPr/>
          <a:lstStyle/>
          <a:p>
            <a:fld id="{D8ADDC3C-4EB0-4059-8B7C-A756E30D0F5F}" type="slidenum">
              <a:rPr lang="en-GB" smtClean="0"/>
              <a:pPr/>
              <a:t>9</a:t>
            </a:fld>
            <a:endParaRPr lang="en-GB" dirty="0"/>
          </a:p>
        </p:txBody>
      </p:sp>
      <p:pic>
        <p:nvPicPr>
          <p:cNvPr id="8" name="Inhaltsplatzhalter 7">
            <a:extLst>
              <a:ext uri="{FF2B5EF4-FFF2-40B4-BE49-F238E27FC236}">
                <a16:creationId xmlns:a16="http://schemas.microsoft.com/office/drawing/2014/main" id="{763827AA-7E88-4A34-8775-8F13B05601C9}"/>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990709" y="1781847"/>
            <a:ext cx="8350954" cy="4697412"/>
          </a:xfrm>
        </p:spPr>
      </p:pic>
    </p:spTree>
    <p:extLst>
      <p:ext uri="{BB962C8B-B14F-4D97-AF65-F5344CB8AC3E}">
        <p14:creationId xmlns:p14="http://schemas.microsoft.com/office/powerpoint/2010/main" val="3239979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OCHETLANGUAGETAG" val="English (United Kingdom)"/>
  <p:tag name="SLIDEBANNERIMAGE" val="Default Image"/>
  <p:tag name="FULLSLIDEIMAGE" val="C:\Users\p.bert\Pictures\labor-chemisches-institut-uni-leipzig-1906-b21ffabd.jpeg"/>
  <p:tag name="SLIDEBANNERDIFFERENT" val="False"/>
  <p:tag name="SLIDEBANNERCROPPING" val="2"/>
  <p:tag name="TITLESLIDE2LINES" val="True"/>
  <p:tag name="PRESENTATIONTEXTOFFICE" val="London"/>
  <p:tag name="PRESENTATIONTEXTLANGUAGE" val="English(UK)"/>
  <p:tag name="TAYLORWESSINGVALIDPRESENTATION" val="True"/>
  <p:tag name="TAYLORWESSINGVALID" val="True"/>
  <p:tag name="PRESENTATIONVERSION" val="1.21"/>
</p:tagLst>
</file>

<file path=ppt/theme/theme1.xml><?xml version="1.0" encoding="utf-8"?>
<a:theme xmlns:a="http://schemas.openxmlformats.org/drawingml/2006/main" name="TW Template (Screen)">
  <a:themeElements>
    <a:clrScheme name="Custom 6">
      <a:dk1>
        <a:srgbClr val="253746"/>
      </a:dk1>
      <a:lt1>
        <a:sysClr val="window" lastClr="FFFFFF"/>
      </a:lt1>
      <a:dk2>
        <a:srgbClr val="141B4D"/>
      </a:dk2>
      <a:lt2>
        <a:srgbClr val="D9D9D6"/>
      </a:lt2>
      <a:accent1>
        <a:srgbClr val="141B4D"/>
      </a:accent1>
      <a:accent2>
        <a:srgbClr val="1D428A"/>
      </a:accent2>
      <a:accent3>
        <a:srgbClr val="00C389"/>
      </a:accent3>
      <a:accent4>
        <a:srgbClr val="007B4B"/>
      </a:accent4>
      <a:accent5>
        <a:srgbClr val="5B6770"/>
      </a:accent5>
      <a:accent6>
        <a:srgbClr val="D9D9D6"/>
      </a:accent6>
      <a:hlink>
        <a:srgbClr val="0F1C44"/>
      </a:hlink>
      <a:folHlink>
        <a:srgbClr val="0F1C44"/>
      </a:folHlink>
    </a:clrScheme>
    <a:fontScheme name="Taylor Wess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000" dirty="0" smtClean="0">
            <a:latin typeface="Arial" panose="020B0604020202020204" pitchFamily="34" charset="0"/>
            <a:cs typeface="Arial" panose="020B0604020202020204" pitchFamily="34" charset="0"/>
          </a:defRPr>
        </a:defPPr>
      </a:lstStyle>
    </a:txDef>
  </a:objectDefaults>
  <a:extraClrSchemeLst/>
  <a:custClrLst>
    <a:custClr name="Yellow">
      <a:srgbClr val="FBDD40"/>
    </a:custClr>
    <a:custClr name="Sky blue">
      <a:srgbClr val="00A9E0"/>
    </a:custClr>
    <a:custClr name="Rose">
      <a:srgbClr val="E31C79"/>
    </a:custClr>
    <a:custClr name="Red">
      <a:srgbClr val="DA291C"/>
    </a:custClr>
  </a:custClrLst>
  <a:extLst>
    <a:ext uri="{05A4C25C-085E-4340-85A3-A5531E510DB2}">
      <thm15:themeFamily xmlns:thm15="http://schemas.microsoft.com/office/thememl/2012/main" name="TW Presentation.potx" id="{13DC35EA-3109-4FF0-99D0-B1A2EC1DC763}" vid="{3DC0E2F4-8EA7-4865-A836-EAC4022B10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 T W G _ A K T I V ! 3 7 8 0 5 6 3 6 . 1 < / d o c u m e n t i d >  
     < s e n d e r i d > P . B E R T < / s e n d e r i d >  
     < s e n d e r e m a i l > P . B E R T @ T A Y L O R W E S S I N G . C O M < / s e n d e r e m a i l >  
     < l a s t m o d i f i e d > 2 0 2 3 - 1 1 - 0 7 T 1 3 : 4 2 : 2 7 . 0 0 0 0 0 0 0 + 0 1 : 0 0 < / l a s t m o d i f i e d >  
     < d a t a b a s e > T W G _ A K T I V < / d a t a b a s e >  
 < / p r o p e r t i e s > 
</file>

<file path=customXml/itemProps1.xml><?xml version="1.0" encoding="utf-8"?>
<ds:datastoreItem xmlns:ds="http://schemas.openxmlformats.org/officeDocument/2006/customXml" ds:itemID="{31FC109B-9BE0-4731-864B-D4E7EA0A29F3}">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TW Presentation</Template>
  <TotalTime>0</TotalTime>
  <Words>869</Words>
  <Application>Microsoft Office PowerPoint</Application>
  <PresentationFormat>Benutzerdefiniert</PresentationFormat>
  <Paragraphs>165</Paragraphs>
  <Slides>19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Times New Roman</vt:lpstr>
      <vt:lpstr>Wingdings</vt:lpstr>
      <vt:lpstr>Wingdings 3</vt:lpstr>
      <vt:lpstr>TW Template (Screen)</vt:lpstr>
      <vt:lpstr>  Moderner Streiten!  Digitalisierung des Zivilprozesses  </vt:lpstr>
      <vt:lpstr>Reformbedarf Die nackten Zahlen – Rückgang der Fallzahlen</vt:lpstr>
      <vt:lpstr>Reformbedarf Die nackten Zahlen: Zunahme der Verfahrensdauer</vt:lpstr>
      <vt:lpstr>Reformbedarf Digitalisierung</vt:lpstr>
      <vt:lpstr>Reformbedarf Die Sicht der Justiz</vt:lpstr>
      <vt:lpstr>Reformvorschläge</vt:lpstr>
      <vt:lpstr>    Diskussionspapier Strukturierung des Parteivortrags und des Verfahrens</vt:lpstr>
      <vt:lpstr>Werkstattbericht Prototyp für ein digitales Basisdokument</vt:lpstr>
      <vt:lpstr>Werkstattbericht Schriftsatzansicht „klassisch“</vt:lpstr>
      <vt:lpstr>Werkstattbericht   Schriftsatzansicht mit Erwiderung </vt:lpstr>
      <vt:lpstr>Werkstattbericht Bezugnahme  </vt:lpstr>
      <vt:lpstr>:  Werkstattbericht Beweisliste</vt:lpstr>
      <vt:lpstr>Werkstattbericht   Richterliche Hinweise</vt:lpstr>
      <vt:lpstr>Werkstattbericht: Integration des Basisdokuments in das elektronische eIP</vt:lpstr>
      <vt:lpstr>Bewertung von Reformvorschlägen</vt:lpstr>
      <vt:lpstr>      Fazit I Schauen wir genau genug hin?  </vt:lpstr>
      <vt:lpstr>Fazit II Robo Judge</vt:lpstr>
      <vt:lpstr>Vielen Dank für Ihre Aufmerksamkeit!</vt:lpstr>
      <vt:lpstr>PowerPoint-Präsentation</vt:lpstr>
    </vt:vector>
  </TitlesOfParts>
  <Company>TWG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ZPO Forum</dc:title>
  <dc:creator>TaylorWessing</dc:creator>
  <cp:lastModifiedBy>TaylorWessing</cp:lastModifiedBy>
  <cp:revision>70</cp:revision>
  <cp:lastPrinted>2022-10-12T09:25:31Z</cp:lastPrinted>
  <dcterms:created xsi:type="dcterms:W3CDTF">2022-09-12T15:55:21Z</dcterms:created>
  <dcterms:modified xsi:type="dcterms:W3CDTF">2023-11-30T07:25:37Z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TW Template (Screen)</vt:lpwstr>
  </property>
  <property fmtid="{D5CDD505-2E9C-101B-9397-08002B2CF9AE}" pid="3" name="TemplateDate">
    <vt:lpwstr>7 April 2020</vt:lpwstr>
  </property>
  <property fmtid="{D5CDD505-2E9C-101B-9397-08002B2CF9AE}" pid="4" name="TemplateVersion">
    <vt:lpwstr>1.13</vt:lpwstr>
  </property>
</Properties>
</file>