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839" r:id="rId1"/>
  </p:sldMasterIdLst>
  <p:notesMasterIdLst>
    <p:notesMasterId r:id="rId17"/>
  </p:notesMasterIdLst>
  <p:handoutMasterIdLst>
    <p:handoutMasterId r:id="rId18"/>
  </p:handoutMasterIdLst>
  <p:sldIdLst>
    <p:sldId id="280" r:id="rId2"/>
    <p:sldId id="281" r:id="rId3"/>
    <p:sldId id="282" r:id="rId4"/>
    <p:sldId id="286" r:id="rId5"/>
    <p:sldId id="284" r:id="rId6"/>
    <p:sldId id="285" r:id="rId7"/>
    <p:sldId id="288" r:id="rId8"/>
    <p:sldId id="287" r:id="rId9"/>
    <p:sldId id="296" r:id="rId10"/>
    <p:sldId id="295" r:id="rId11"/>
    <p:sldId id="289" r:id="rId12"/>
    <p:sldId id="292" r:id="rId13"/>
    <p:sldId id="290" r:id="rId14"/>
    <p:sldId id="291" r:id="rId15"/>
    <p:sldId id="294" r:id="rId16"/>
  </p:sldIdLst>
  <p:sldSz cx="9144000" cy="5715000" type="screen16x10"/>
  <p:notesSz cx="6858000" cy="9144000"/>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80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C506E"/>
    <a:srgbClr val="303030"/>
    <a:srgbClr val="333333"/>
    <a:srgbClr val="23375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Objects="1" showGuides="1">
      <p:cViewPr varScale="1">
        <p:scale>
          <a:sx n="133" d="100"/>
          <a:sy n="133" d="100"/>
        </p:scale>
        <p:origin x="882" y="120"/>
      </p:cViewPr>
      <p:guideLst>
        <p:guide orient="horz" pos="1800"/>
        <p:guide pos="2880"/>
      </p:guideLst>
    </p:cSldViewPr>
  </p:slideViewPr>
  <p:notesTextViewPr>
    <p:cViewPr>
      <p:scale>
        <a:sx n="100" d="100"/>
        <a:sy n="100" d="100"/>
      </p:scale>
      <p:origin x="0" y="0"/>
    </p:cViewPr>
  </p:notesTextViewPr>
  <p:notesViewPr>
    <p:cSldViewPr snapToObjects="1" showGuides="1">
      <p:cViewPr varScale="1">
        <p:scale>
          <a:sx n="98" d="100"/>
          <a:sy n="98" d="100"/>
        </p:scale>
        <p:origin x="351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Kopfzeilenplatzhalter 4"/>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6" name="Fußzeilenplatzhalter 5"/>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de-DE" smtClean="0"/>
              <a:t>&lt;Name, Diensstelle&gt;</a:t>
            </a:r>
            <a:endParaRPr lang="de-DE"/>
          </a:p>
        </p:txBody>
      </p:sp>
      <p:sp>
        <p:nvSpPr>
          <p:cNvPr id="7" name="Foliennummernplatzhalter 6"/>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546BF8B-3AE9-4ED7-ABE4-3AF2B9D0075C}" type="slidenum">
              <a:rPr lang="de-DE" smtClean="0"/>
              <a:t>‹Nr.›</a:t>
            </a:fld>
            <a:endParaRPr lang="de-DE"/>
          </a:p>
        </p:txBody>
      </p:sp>
      <p:sp>
        <p:nvSpPr>
          <p:cNvPr id="8" name="Datumsplatzhalter 7"/>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0584F7F-E46E-4454-8E16-B8BA6C606593}" type="datetime1">
              <a:rPr lang="de-DE" smtClean="0"/>
              <a:t>22.11.2023</a:t>
            </a:fld>
            <a:endParaRPr lang="de-DE"/>
          </a:p>
        </p:txBody>
      </p:sp>
    </p:spTree>
    <p:extLst>
      <p:ext uri="{BB962C8B-B14F-4D97-AF65-F5344CB8AC3E}">
        <p14:creationId xmlns:p14="http://schemas.microsoft.com/office/powerpoint/2010/main" val="698239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r>
              <a:rPr lang="de-DE"/>
              <a:t>&lt;Bezeichnung der Veranstaltung&gt;</a:t>
            </a:r>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C7EE881A-B7CE-4ACB-90F4-DA6EB2104D70}" type="datetime1">
              <a:rPr lang="de-DE" smtClean="0"/>
              <a:t>22.11.2023</a:t>
            </a:fld>
            <a:endParaRPr lang="de-DE"/>
          </a:p>
        </p:txBody>
      </p:sp>
      <p:sp>
        <p:nvSpPr>
          <p:cNvPr id="13316" name="Rectangle 4"/>
          <p:cNvSpPr>
            <a:spLocks noGrp="1" noRot="1" noChangeAspect="1" noChangeArrowheads="1" noTextEdit="1"/>
          </p:cNvSpPr>
          <p:nvPr>
            <p:ph type="sldImg" idx="2"/>
          </p:nvPr>
        </p:nvSpPr>
        <p:spPr bwMode="auto">
          <a:xfrm>
            <a:off x="685800" y="685800"/>
            <a:ext cx="5486400" cy="342900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r>
              <a:rPr lang="de-DE" smtClean="0"/>
              <a:t>&lt;Name, Diensstelle&gt;</a:t>
            </a:r>
            <a:endParaRPr lang="de-DE"/>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F87A3D85-A3D5-42C5-804D-2070A38D77D6}" type="slidenum">
              <a:rPr lang="de-DE"/>
              <a:pPr>
                <a:defRPr/>
              </a:pPr>
              <a:t>‹Nr.›</a:t>
            </a:fld>
            <a:endParaRPr lang="de-DE"/>
          </a:p>
        </p:txBody>
      </p:sp>
    </p:spTree>
    <p:extLst>
      <p:ext uri="{BB962C8B-B14F-4D97-AF65-F5344CB8AC3E}">
        <p14:creationId xmlns:p14="http://schemas.microsoft.com/office/powerpoint/2010/main" val="4240315"/>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elfolie">
    <p:spTree>
      <p:nvGrpSpPr>
        <p:cNvPr id="1" name=""/>
        <p:cNvGrpSpPr/>
        <p:nvPr/>
      </p:nvGrpSpPr>
      <p:grpSpPr>
        <a:xfrm>
          <a:off x="0" y="0"/>
          <a:ext cx="0" cy="0"/>
          <a:chOff x="0" y="0"/>
          <a:chExt cx="0" cy="0"/>
        </a:xfrm>
      </p:grpSpPr>
      <p:grpSp>
        <p:nvGrpSpPr>
          <p:cNvPr id="4" name="Gruppieren 6"/>
          <p:cNvGrpSpPr>
            <a:grpSpLocks/>
          </p:cNvGrpSpPr>
          <p:nvPr/>
        </p:nvGrpSpPr>
        <p:grpSpPr bwMode="auto">
          <a:xfrm>
            <a:off x="6985001" y="334967"/>
            <a:ext cx="1619250" cy="433387"/>
            <a:chOff x="6984922" y="334963"/>
            <a:chExt cx="1619328" cy="433387"/>
          </a:xfrm>
        </p:grpSpPr>
        <p:sp>
          <p:nvSpPr>
            <p:cNvPr id="5" name="Text Box 16"/>
            <p:cNvSpPr txBox="1">
              <a:spLocks noChangeArrowheads="1"/>
            </p:cNvSpPr>
            <p:nvPr/>
          </p:nvSpPr>
          <p:spPr bwMode="auto">
            <a:xfrm>
              <a:off x="6984922" y="334963"/>
              <a:ext cx="1005131" cy="256480"/>
            </a:xfrm>
            <a:prstGeom prst="rect">
              <a:avLst/>
            </a:prstGeom>
            <a:noFill/>
            <a:ln w="9525">
              <a:noFill/>
              <a:miter lim="800000"/>
              <a:headEnd/>
              <a:tailEnd/>
            </a:ln>
            <a:effectLst/>
          </p:spPr>
          <p:txBody>
            <a:bodyPr wrap="none" lIns="0" tIns="0" rIns="0" bIns="0">
              <a:spAutoFit/>
            </a:bodyPr>
            <a:lstStyle/>
            <a:p>
              <a:pPr>
                <a:lnSpc>
                  <a:spcPts val="1000"/>
                </a:lnSpc>
                <a:defRPr/>
              </a:pPr>
              <a:r>
                <a:rPr lang="de-DE" sz="750" b="1" dirty="0">
                  <a:solidFill>
                    <a:schemeClr val="tx2"/>
                  </a:solidFill>
                  <a:cs typeface="+mn-cs"/>
                </a:rPr>
                <a:t>Die Justiz des Landes</a:t>
              </a:r>
              <a:br>
                <a:rPr lang="de-DE" sz="750" b="1" dirty="0">
                  <a:solidFill>
                    <a:schemeClr val="tx2"/>
                  </a:solidFill>
                  <a:cs typeface="+mn-cs"/>
                </a:rPr>
              </a:br>
              <a:r>
                <a:rPr lang="de-DE" sz="750" b="1" dirty="0">
                  <a:solidFill>
                    <a:schemeClr val="tx2"/>
                  </a:solidFill>
                  <a:cs typeface="+mn-cs"/>
                </a:rPr>
                <a:t>Nordrhein-Westfalen</a:t>
              </a:r>
            </a:p>
          </p:txBody>
        </p:sp>
        <p:pic>
          <p:nvPicPr>
            <p:cNvPr id="6" name="Picture 20" descr="20070727_Grafik_NRW_Wappen_CMYK_2007_ppt1"/>
            <p:cNvPicPr>
              <a:picLocks noChangeAspect="1" noChangeArrowheads="1"/>
            </p:cNvPicPr>
            <p:nvPr/>
          </p:nvPicPr>
          <p:blipFill>
            <a:blip r:embed="rId2" cstate="print"/>
            <a:srcRect/>
            <a:stretch>
              <a:fillRect/>
            </a:stretch>
          </p:blipFill>
          <p:spPr bwMode="auto">
            <a:xfrm>
              <a:off x="7990005" y="334963"/>
              <a:ext cx="614245" cy="433387"/>
            </a:xfrm>
            <a:prstGeom prst="rect">
              <a:avLst/>
            </a:prstGeom>
            <a:noFill/>
            <a:ln w="9525">
              <a:noFill/>
              <a:miter lim="800000"/>
              <a:headEnd/>
              <a:tailEnd/>
            </a:ln>
          </p:spPr>
        </p:pic>
      </p:grpSp>
      <p:sp>
        <p:nvSpPr>
          <p:cNvPr id="4098" name="Rectangle 2"/>
          <p:cNvSpPr>
            <a:spLocks noGrp="1" noChangeArrowheads="1"/>
          </p:cNvSpPr>
          <p:nvPr>
            <p:ph type="ctrTitle" hasCustomPrompt="1"/>
          </p:nvPr>
        </p:nvSpPr>
        <p:spPr>
          <a:xfrm>
            <a:off x="539750" y="3240768"/>
            <a:ext cx="8064500" cy="1969770"/>
          </a:xfrm>
        </p:spPr>
        <p:txBody>
          <a:bodyPr wrap="square">
            <a:spAutoFit/>
          </a:bodyPr>
          <a:lstStyle>
            <a:lvl1pPr>
              <a:defRPr sz="3200">
                <a:effectLst/>
              </a:defRPr>
            </a:lvl1pPr>
          </a:lstStyle>
          <a:p>
            <a:r>
              <a:rPr lang="de-DE" dirty="0" smtClean="0"/>
              <a:t>Titelmasterformat durch Klicken bearbeiten</a:t>
            </a:r>
            <a:br>
              <a:rPr lang="de-DE" dirty="0" smtClean="0"/>
            </a:br>
            <a:r>
              <a:rPr lang="de-DE" dirty="0" smtClean="0"/>
              <a:t/>
            </a:r>
            <a:br>
              <a:rPr lang="de-DE" dirty="0" smtClean="0"/>
            </a:br>
            <a:endParaRPr lang="de-DE" dirty="0"/>
          </a:p>
        </p:txBody>
      </p:sp>
      <p:sp>
        <p:nvSpPr>
          <p:cNvPr id="9" name="Rechteck 8"/>
          <p:cNvSpPr/>
          <p:nvPr/>
        </p:nvSpPr>
        <p:spPr bwMode="auto">
          <a:xfrm>
            <a:off x="0" y="5449788"/>
            <a:ext cx="9144000" cy="265212"/>
          </a:xfrm>
          <a:prstGeom prst="rect">
            <a:avLst/>
          </a:prstGeom>
          <a:solidFill>
            <a:srgbClr val="3C506E"/>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391"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charset="0"/>
            </a:endParaRPr>
          </a:p>
        </p:txBody>
      </p:sp>
      <p:sp>
        <p:nvSpPr>
          <p:cNvPr id="17" name="Rechteck 16"/>
          <p:cNvSpPr/>
          <p:nvPr/>
        </p:nvSpPr>
        <p:spPr bwMode="auto">
          <a:xfrm>
            <a:off x="0" y="1058400"/>
            <a:ext cx="9144000" cy="144000"/>
          </a:xfrm>
          <a:prstGeom prst="rect">
            <a:avLst/>
          </a:prstGeom>
          <a:solidFill>
            <a:srgbClr val="3C506E"/>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391"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charset="0"/>
            </a:endParaRPr>
          </a:p>
        </p:txBody>
      </p:sp>
      <p:sp>
        <p:nvSpPr>
          <p:cNvPr id="18" name="Rechteck 17"/>
          <p:cNvSpPr/>
          <p:nvPr/>
        </p:nvSpPr>
        <p:spPr bwMode="auto">
          <a:xfrm>
            <a:off x="242" y="2930400"/>
            <a:ext cx="9144000" cy="144000"/>
          </a:xfrm>
          <a:prstGeom prst="rect">
            <a:avLst/>
          </a:prstGeom>
          <a:solidFill>
            <a:srgbClr val="3C506E"/>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391"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charset="0"/>
            </a:endParaRPr>
          </a:p>
        </p:txBody>
      </p:sp>
      <p:pic>
        <p:nvPicPr>
          <p:cNvPr id="19" name="Grafik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0392" y="5475185"/>
            <a:ext cx="216000" cy="216000"/>
          </a:xfrm>
          <a:prstGeom prst="rect">
            <a:avLst/>
          </a:prstGeom>
        </p:spPr>
      </p:pic>
      <p:sp>
        <p:nvSpPr>
          <p:cNvPr id="20" name="Textfeld 19"/>
          <p:cNvSpPr txBox="1"/>
          <p:nvPr/>
        </p:nvSpPr>
        <p:spPr>
          <a:xfrm>
            <a:off x="8183033" y="5474673"/>
            <a:ext cx="936104" cy="215444"/>
          </a:xfrm>
          <a:prstGeom prst="rect">
            <a:avLst/>
          </a:prstGeom>
          <a:noFill/>
        </p:spPr>
        <p:txBody>
          <a:bodyPr wrap="square" rtlCol="0" anchor="ctr">
            <a:spAutoFit/>
          </a:bodyPr>
          <a:lstStyle/>
          <a:p>
            <a:pPr algn="r"/>
            <a:r>
              <a:rPr lang="de-DE" sz="800" b="0" dirty="0" smtClean="0">
                <a:solidFill>
                  <a:schemeClr val="bg1"/>
                </a:solidFill>
              </a:rPr>
              <a:t>www.justiz.nrw</a:t>
            </a:r>
            <a:endParaRPr lang="de-DE" sz="800" b="0" dirty="0">
              <a:solidFill>
                <a:schemeClr val="bg1"/>
              </a:solidFill>
            </a:endParaRPr>
          </a:p>
        </p:txBody>
      </p:sp>
      <p:sp>
        <p:nvSpPr>
          <p:cNvPr id="13" name="Rechteck 12"/>
          <p:cNvSpPr/>
          <p:nvPr/>
        </p:nvSpPr>
        <p:spPr bwMode="auto">
          <a:xfrm>
            <a:off x="0" y="5449788"/>
            <a:ext cx="9144000" cy="265212"/>
          </a:xfrm>
          <a:prstGeom prst="rect">
            <a:avLst/>
          </a:prstGeom>
          <a:solidFill>
            <a:srgbClr val="3C506E"/>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391"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charset="0"/>
            </a:endParaRPr>
          </a:p>
        </p:txBody>
      </p:sp>
      <p:sp>
        <p:nvSpPr>
          <p:cNvPr id="14" name="Rechteck 13"/>
          <p:cNvSpPr/>
          <p:nvPr/>
        </p:nvSpPr>
        <p:spPr bwMode="auto">
          <a:xfrm>
            <a:off x="0" y="1058400"/>
            <a:ext cx="9144000" cy="144000"/>
          </a:xfrm>
          <a:prstGeom prst="rect">
            <a:avLst/>
          </a:prstGeom>
          <a:solidFill>
            <a:srgbClr val="3C506E"/>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391"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charset="0"/>
            </a:endParaRPr>
          </a:p>
        </p:txBody>
      </p:sp>
      <p:sp>
        <p:nvSpPr>
          <p:cNvPr id="15" name="Rechteck 14"/>
          <p:cNvSpPr/>
          <p:nvPr/>
        </p:nvSpPr>
        <p:spPr bwMode="auto">
          <a:xfrm>
            <a:off x="242" y="2930400"/>
            <a:ext cx="9144000" cy="144000"/>
          </a:xfrm>
          <a:prstGeom prst="rect">
            <a:avLst/>
          </a:prstGeom>
          <a:solidFill>
            <a:srgbClr val="3C506E"/>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391"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charset="0"/>
            </a:endParaRPr>
          </a:p>
        </p:txBody>
      </p:sp>
      <p:sp>
        <p:nvSpPr>
          <p:cNvPr id="21" name="Textfeld 20"/>
          <p:cNvSpPr txBox="1"/>
          <p:nvPr/>
        </p:nvSpPr>
        <p:spPr>
          <a:xfrm>
            <a:off x="8183033" y="5474673"/>
            <a:ext cx="936104" cy="215444"/>
          </a:xfrm>
          <a:prstGeom prst="rect">
            <a:avLst/>
          </a:prstGeom>
          <a:noFill/>
        </p:spPr>
        <p:txBody>
          <a:bodyPr wrap="square" rtlCol="0" anchor="ctr">
            <a:spAutoFit/>
          </a:bodyPr>
          <a:lstStyle/>
          <a:p>
            <a:pPr algn="r"/>
            <a:r>
              <a:rPr lang="de-DE" sz="800" b="0" dirty="0" smtClean="0">
                <a:solidFill>
                  <a:schemeClr val="bg1"/>
                </a:solidFill>
              </a:rPr>
              <a:t>www.justiz.nrw</a:t>
            </a:r>
            <a:endParaRPr lang="de-DE" sz="800" b="0" dirty="0">
              <a:solidFill>
                <a:schemeClr val="bg1"/>
              </a:solidFill>
            </a:endParaRPr>
          </a:p>
        </p:txBody>
      </p:sp>
      <p:pic>
        <p:nvPicPr>
          <p:cNvPr id="22" name="Picture 3" descr="C:\Justiz\IT-Integration\150-8.21 - JOL\Grafiken_Bilder\Bearbeitungsformate\NRW-Design\justiz-online_blau.png"/>
          <p:cNvPicPr>
            <a:picLocks noChangeAspect="1" noChangeArrowheads="1"/>
          </p:cNvPicPr>
          <p:nvPr/>
        </p:nvPicPr>
        <p:blipFill>
          <a:blip r:embed="rId4" cstate="print"/>
          <a:srcRect/>
          <a:stretch>
            <a:fillRect/>
          </a:stretch>
        </p:blipFill>
        <p:spPr bwMode="auto">
          <a:xfrm>
            <a:off x="467544" y="193676"/>
            <a:ext cx="1670050" cy="576262"/>
          </a:xfrm>
          <a:prstGeom prst="rect">
            <a:avLst/>
          </a:prstGeom>
          <a:noFill/>
          <a:ln w="9525">
            <a:noFill/>
            <a:miter lim="800000"/>
            <a:headEnd/>
            <a:tailEnd/>
          </a:ln>
        </p:spPr>
      </p:pic>
      <p:pic>
        <p:nvPicPr>
          <p:cNvPr id="24" name="Grafik 2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100000" y="5475185"/>
            <a:ext cx="216000" cy="216000"/>
          </a:xfrm>
          <a:prstGeom prst="rect">
            <a:avLst/>
          </a:prstGeom>
        </p:spPr>
      </p:pic>
      <p:sp>
        <p:nvSpPr>
          <p:cNvPr id="23" name="Rechteck 22"/>
          <p:cNvSpPr/>
          <p:nvPr userDrawn="1"/>
        </p:nvSpPr>
        <p:spPr bwMode="auto">
          <a:xfrm>
            <a:off x="0" y="5449788"/>
            <a:ext cx="9144000" cy="265212"/>
          </a:xfrm>
          <a:prstGeom prst="rect">
            <a:avLst/>
          </a:prstGeom>
          <a:solidFill>
            <a:srgbClr val="3C506E"/>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391"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charset="0"/>
            </a:endParaRPr>
          </a:p>
        </p:txBody>
      </p:sp>
      <p:sp>
        <p:nvSpPr>
          <p:cNvPr id="25" name="Rechteck 24"/>
          <p:cNvSpPr/>
          <p:nvPr userDrawn="1"/>
        </p:nvSpPr>
        <p:spPr bwMode="auto">
          <a:xfrm>
            <a:off x="0" y="1058400"/>
            <a:ext cx="9144000" cy="144000"/>
          </a:xfrm>
          <a:prstGeom prst="rect">
            <a:avLst/>
          </a:prstGeom>
          <a:solidFill>
            <a:srgbClr val="3C506E"/>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391"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charset="0"/>
            </a:endParaRPr>
          </a:p>
        </p:txBody>
      </p:sp>
      <p:sp>
        <p:nvSpPr>
          <p:cNvPr id="26" name="Rechteck 25"/>
          <p:cNvSpPr/>
          <p:nvPr userDrawn="1"/>
        </p:nvSpPr>
        <p:spPr bwMode="auto">
          <a:xfrm>
            <a:off x="242" y="2930400"/>
            <a:ext cx="9144000" cy="144000"/>
          </a:xfrm>
          <a:prstGeom prst="rect">
            <a:avLst/>
          </a:prstGeom>
          <a:solidFill>
            <a:srgbClr val="3C506E"/>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391"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charset="0"/>
            </a:endParaRPr>
          </a:p>
        </p:txBody>
      </p:sp>
      <p:sp>
        <p:nvSpPr>
          <p:cNvPr id="27" name="Textfeld 26"/>
          <p:cNvSpPr txBox="1"/>
          <p:nvPr userDrawn="1"/>
        </p:nvSpPr>
        <p:spPr>
          <a:xfrm>
            <a:off x="8183033" y="5474673"/>
            <a:ext cx="936104" cy="215444"/>
          </a:xfrm>
          <a:prstGeom prst="rect">
            <a:avLst/>
          </a:prstGeom>
          <a:noFill/>
        </p:spPr>
        <p:txBody>
          <a:bodyPr wrap="square" rtlCol="0" anchor="ctr">
            <a:spAutoFit/>
          </a:bodyPr>
          <a:lstStyle/>
          <a:p>
            <a:pPr algn="r"/>
            <a:r>
              <a:rPr lang="de-DE" sz="800" b="0" dirty="0" smtClean="0">
                <a:solidFill>
                  <a:schemeClr val="bg1"/>
                </a:solidFill>
              </a:rPr>
              <a:t>www.justiz.nrw</a:t>
            </a:r>
            <a:endParaRPr lang="de-DE" sz="800" b="0" dirty="0">
              <a:solidFill>
                <a:schemeClr val="bg1"/>
              </a:solidFill>
            </a:endParaRPr>
          </a:p>
        </p:txBody>
      </p:sp>
      <p:pic>
        <p:nvPicPr>
          <p:cNvPr id="28" name="Picture 3" descr="C:\Justiz\IT-Integration\150-8.21 - JOL\Grafiken_Bilder\Bearbeitungsformate\NRW-Design\justiz-online_blau.png"/>
          <p:cNvPicPr>
            <a:picLocks noChangeAspect="1" noChangeArrowheads="1"/>
          </p:cNvPicPr>
          <p:nvPr userDrawn="1"/>
        </p:nvPicPr>
        <p:blipFill>
          <a:blip r:embed="rId4" cstate="print"/>
          <a:srcRect/>
          <a:stretch>
            <a:fillRect/>
          </a:stretch>
        </p:blipFill>
        <p:spPr bwMode="auto">
          <a:xfrm>
            <a:off x="467544" y="193676"/>
            <a:ext cx="1670050" cy="576262"/>
          </a:xfrm>
          <a:prstGeom prst="rect">
            <a:avLst/>
          </a:prstGeom>
          <a:noFill/>
          <a:ln w="9525">
            <a:noFill/>
            <a:miter lim="800000"/>
            <a:headEnd/>
            <a:tailEnd/>
          </a:ln>
        </p:spPr>
      </p:pic>
      <p:pic>
        <p:nvPicPr>
          <p:cNvPr id="29" name="Grafik 28"/>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100000" y="5475185"/>
            <a:ext cx="216000" cy="216000"/>
          </a:xfrm>
          <a:prstGeom prst="rect">
            <a:avLst/>
          </a:prstGeom>
        </p:spPr>
      </p:pic>
    </p:spTree>
    <p:extLst>
      <p:ext uri="{BB962C8B-B14F-4D97-AF65-F5344CB8AC3E}">
        <p14:creationId xmlns:p14="http://schemas.microsoft.com/office/powerpoint/2010/main" val="736888545"/>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0" orient="horz" pos="1301" userDrawn="1">
          <p15:clr>
            <a:srgbClr val="FBAE40"/>
          </p15:clr>
        </p15:guide>
        <p15:guide id="1" orient="horz" pos="485"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el und Inhalt">
    <p:spTree>
      <p:nvGrpSpPr>
        <p:cNvPr id="1" name=""/>
        <p:cNvGrpSpPr/>
        <p:nvPr/>
      </p:nvGrpSpPr>
      <p:grpSpPr>
        <a:xfrm>
          <a:off x="0" y="0"/>
          <a:ext cx="0" cy="0"/>
          <a:chOff x="0" y="0"/>
          <a:chExt cx="0" cy="0"/>
        </a:xfrm>
      </p:grpSpPr>
      <p:sp>
        <p:nvSpPr>
          <p:cNvPr id="4" name="Fußzeilenplatzhalter 3"/>
          <p:cNvSpPr>
            <a:spLocks noGrp="1"/>
          </p:cNvSpPr>
          <p:nvPr>
            <p:ph type="ftr" sz="quarter" idx="10"/>
          </p:nvPr>
        </p:nvSpPr>
        <p:spPr/>
        <p:txBody>
          <a:bodyPr/>
          <a:lstStyle>
            <a:lvl1pPr>
              <a:defRPr b="0" smtClean="0"/>
            </a:lvl1pPr>
          </a:lstStyle>
          <a:p>
            <a:pPr>
              <a:defRPr/>
            </a:pPr>
            <a:r>
              <a:rPr lang="de-DE" smtClean="0"/>
              <a:t>&lt;Name, Diensstelle, Datum&gt;</a:t>
            </a:r>
            <a:endParaRPr lang="de-DE" dirty="0"/>
          </a:p>
        </p:txBody>
      </p:sp>
      <p:sp>
        <p:nvSpPr>
          <p:cNvPr id="6" name="Rectangle 2"/>
          <p:cNvSpPr>
            <a:spLocks noGrp="1" noChangeArrowheads="1"/>
          </p:cNvSpPr>
          <p:nvPr>
            <p:ph type="title"/>
          </p:nvPr>
        </p:nvSpPr>
        <p:spPr bwMode="auto">
          <a:xfrm>
            <a:off x="539751" y="592138"/>
            <a:ext cx="7450285" cy="51192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smtClean="0"/>
              <a:t>Titelmasterformat durch Klicken bearbeiten</a:t>
            </a:r>
            <a:endParaRPr lang="de-DE" dirty="0" smtClean="0"/>
          </a:p>
        </p:txBody>
      </p:sp>
      <p:sp>
        <p:nvSpPr>
          <p:cNvPr id="5" name="Foliennummernplatzhalter 11"/>
          <p:cNvSpPr>
            <a:spLocks noGrp="1"/>
          </p:cNvSpPr>
          <p:nvPr>
            <p:ph type="sldNum" sz="quarter" idx="4"/>
          </p:nvPr>
        </p:nvSpPr>
        <p:spPr>
          <a:xfrm>
            <a:off x="7524328" y="5474676"/>
            <a:ext cx="495895" cy="215443"/>
          </a:xfrm>
          <a:prstGeom prst="rect">
            <a:avLst/>
          </a:prstGeom>
        </p:spPr>
        <p:txBody>
          <a:bodyPr vert="horz" lIns="91440" tIns="45720" rIns="91440" bIns="45720" rtlCol="0" anchor="ctr"/>
          <a:lstStyle>
            <a:lvl1pPr algn="l">
              <a:defRPr sz="800">
                <a:solidFill>
                  <a:schemeClr val="bg1"/>
                </a:solidFill>
              </a:defRPr>
            </a:lvl1pPr>
          </a:lstStyle>
          <a:p>
            <a:fld id="{F45352C9-3B46-4E3E-99A8-9D762CB74895}" type="slidenum">
              <a:rPr lang="de-DE" smtClean="0"/>
              <a:pPr/>
              <a:t>‹Nr.›</a:t>
            </a:fld>
            <a:endParaRPr lang="de-DE" dirty="0"/>
          </a:p>
        </p:txBody>
      </p:sp>
      <p:sp>
        <p:nvSpPr>
          <p:cNvPr id="3" name="Inhaltsplatzhalter 2"/>
          <p:cNvSpPr>
            <a:spLocks noGrp="1"/>
          </p:cNvSpPr>
          <p:nvPr>
            <p:ph sz="quarter" idx="11"/>
          </p:nvPr>
        </p:nvSpPr>
        <p:spPr>
          <a:xfrm>
            <a:off x="539750" y="1344613"/>
            <a:ext cx="8064500" cy="40338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44853511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Inhalt mit Überschrift">
    <p:spTree>
      <p:nvGrpSpPr>
        <p:cNvPr id="1" name=""/>
        <p:cNvGrpSpPr/>
        <p:nvPr/>
      </p:nvGrpSpPr>
      <p:grpSpPr>
        <a:xfrm>
          <a:off x="0" y="0"/>
          <a:ext cx="0" cy="0"/>
          <a:chOff x="0" y="0"/>
          <a:chExt cx="0" cy="0"/>
        </a:xfrm>
      </p:grpSpPr>
      <p:sp>
        <p:nvSpPr>
          <p:cNvPr id="3" name="Inhaltsplatzhalter 2"/>
          <p:cNvSpPr>
            <a:spLocks noGrp="1"/>
          </p:cNvSpPr>
          <p:nvPr>
            <p:ph idx="1"/>
          </p:nvPr>
        </p:nvSpPr>
        <p:spPr>
          <a:xfrm>
            <a:off x="3541965" y="1344613"/>
            <a:ext cx="5062287" cy="4014528"/>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Textplatzhalter 3"/>
          <p:cNvSpPr>
            <a:spLocks noGrp="1"/>
          </p:cNvSpPr>
          <p:nvPr>
            <p:ph type="body" sz="half" idx="2"/>
          </p:nvPr>
        </p:nvSpPr>
        <p:spPr>
          <a:xfrm>
            <a:off x="540004" y="1344617"/>
            <a:ext cx="3001961" cy="4033837"/>
          </a:xfrm>
        </p:spPr>
        <p:txBody>
          <a:bodyPr>
            <a:normAutofit/>
          </a:bodyPr>
          <a:lstStyle>
            <a:lvl1pPr marL="0" indent="0">
              <a:buNone/>
              <a:defRPr sz="2000"/>
            </a:lvl1pPr>
            <a:lvl2pPr marL="457195" indent="0">
              <a:buNone/>
              <a:defRPr sz="1200"/>
            </a:lvl2pPr>
            <a:lvl3pPr marL="914391" indent="0">
              <a:buNone/>
              <a:defRPr sz="1000"/>
            </a:lvl3pPr>
            <a:lvl4pPr marL="1371586" indent="0">
              <a:buNone/>
              <a:defRPr sz="900"/>
            </a:lvl4pPr>
            <a:lvl5pPr marL="1828782" indent="0">
              <a:buNone/>
              <a:defRPr sz="900"/>
            </a:lvl5pPr>
            <a:lvl6pPr marL="2285977" indent="0">
              <a:buNone/>
              <a:defRPr sz="900"/>
            </a:lvl6pPr>
            <a:lvl7pPr marL="2743173" indent="0">
              <a:buNone/>
              <a:defRPr sz="900"/>
            </a:lvl7pPr>
            <a:lvl8pPr marL="3200368" indent="0">
              <a:buNone/>
              <a:defRPr sz="900"/>
            </a:lvl8pPr>
            <a:lvl9pPr marL="3657563" indent="0">
              <a:buNone/>
              <a:defRPr sz="900"/>
            </a:lvl9pPr>
          </a:lstStyle>
          <a:p>
            <a:pPr lvl="0"/>
            <a:r>
              <a:rPr lang="de-DE" smtClean="0"/>
              <a:t>Textmasterformat bearbeiten</a:t>
            </a:r>
          </a:p>
        </p:txBody>
      </p:sp>
      <p:sp>
        <p:nvSpPr>
          <p:cNvPr id="5" name="Rectangle 7"/>
          <p:cNvSpPr>
            <a:spLocks noGrp="1" noChangeArrowheads="1"/>
          </p:cNvSpPr>
          <p:nvPr>
            <p:ph type="ftr" sz="quarter" idx="10"/>
          </p:nvPr>
        </p:nvSpPr>
        <p:spPr>
          <a:ln/>
        </p:spPr>
        <p:txBody>
          <a:bodyPr/>
          <a:lstStyle>
            <a:lvl1pPr>
              <a:defRPr/>
            </a:lvl1pPr>
          </a:lstStyle>
          <a:p>
            <a:pPr>
              <a:defRPr/>
            </a:pPr>
            <a:r>
              <a:rPr lang="de-DE" smtClean="0"/>
              <a:t>&lt;Name, Diensstelle, Datum&gt;</a:t>
            </a:r>
            <a:endParaRPr lang="de-DE" dirty="0"/>
          </a:p>
        </p:txBody>
      </p:sp>
      <p:sp>
        <p:nvSpPr>
          <p:cNvPr id="6" name="Foliennummernplatzhalter 11"/>
          <p:cNvSpPr>
            <a:spLocks noGrp="1"/>
          </p:cNvSpPr>
          <p:nvPr>
            <p:ph type="sldNum" sz="quarter" idx="4"/>
          </p:nvPr>
        </p:nvSpPr>
        <p:spPr>
          <a:xfrm>
            <a:off x="7524328" y="5474676"/>
            <a:ext cx="495895" cy="215443"/>
          </a:xfrm>
          <a:prstGeom prst="rect">
            <a:avLst/>
          </a:prstGeom>
        </p:spPr>
        <p:txBody>
          <a:bodyPr vert="horz" lIns="91440" tIns="45720" rIns="91440" bIns="45720" rtlCol="0" anchor="ctr"/>
          <a:lstStyle>
            <a:lvl1pPr algn="l">
              <a:defRPr sz="800">
                <a:solidFill>
                  <a:schemeClr val="bg1"/>
                </a:solidFill>
              </a:defRPr>
            </a:lvl1pPr>
          </a:lstStyle>
          <a:p>
            <a:fld id="{F45352C9-3B46-4E3E-99A8-9D762CB74895}" type="slidenum">
              <a:rPr lang="de-DE" smtClean="0"/>
              <a:pPr/>
              <a:t>‹Nr.›</a:t>
            </a:fld>
            <a:endParaRPr lang="de-DE" dirty="0"/>
          </a:p>
        </p:txBody>
      </p:sp>
      <p:sp>
        <p:nvSpPr>
          <p:cNvPr id="7" name="Titel 6"/>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418529880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el und Inhalt">
    <p:spTree>
      <p:nvGrpSpPr>
        <p:cNvPr id="1" name=""/>
        <p:cNvGrpSpPr/>
        <p:nvPr/>
      </p:nvGrpSpPr>
      <p:grpSpPr>
        <a:xfrm>
          <a:off x="0" y="0"/>
          <a:ext cx="0" cy="0"/>
          <a:chOff x="0" y="0"/>
          <a:chExt cx="0" cy="0"/>
        </a:xfrm>
      </p:grpSpPr>
      <p:sp>
        <p:nvSpPr>
          <p:cNvPr id="4" name="Fußzeilenplatzhalter 3"/>
          <p:cNvSpPr>
            <a:spLocks noGrp="1"/>
          </p:cNvSpPr>
          <p:nvPr>
            <p:ph type="ftr" sz="quarter" idx="10"/>
          </p:nvPr>
        </p:nvSpPr>
        <p:spPr/>
        <p:txBody>
          <a:bodyPr/>
          <a:lstStyle>
            <a:lvl1pPr>
              <a:defRPr b="0" smtClean="0"/>
            </a:lvl1pPr>
          </a:lstStyle>
          <a:p>
            <a:pPr>
              <a:defRPr/>
            </a:pPr>
            <a:r>
              <a:rPr lang="de-DE" smtClean="0"/>
              <a:t>&lt;Name, Diensstelle, Datum&gt;</a:t>
            </a:r>
            <a:endParaRPr lang="de-DE" dirty="0"/>
          </a:p>
        </p:txBody>
      </p:sp>
      <p:sp>
        <p:nvSpPr>
          <p:cNvPr id="6" name="Rectangle 2"/>
          <p:cNvSpPr>
            <a:spLocks noGrp="1" noChangeArrowheads="1"/>
          </p:cNvSpPr>
          <p:nvPr>
            <p:ph type="title"/>
          </p:nvPr>
        </p:nvSpPr>
        <p:spPr bwMode="auto">
          <a:xfrm>
            <a:off x="539751" y="592138"/>
            <a:ext cx="7450285" cy="51192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smtClean="0"/>
              <a:t>Titelmasterformat durch Klicken bearbeiten</a:t>
            </a:r>
            <a:endParaRPr lang="de-DE" dirty="0" smtClean="0"/>
          </a:p>
        </p:txBody>
      </p:sp>
      <p:sp>
        <p:nvSpPr>
          <p:cNvPr id="5" name="Foliennummernplatzhalter 11"/>
          <p:cNvSpPr>
            <a:spLocks noGrp="1"/>
          </p:cNvSpPr>
          <p:nvPr>
            <p:ph type="sldNum" sz="quarter" idx="4"/>
          </p:nvPr>
        </p:nvSpPr>
        <p:spPr>
          <a:xfrm>
            <a:off x="7524328" y="5474676"/>
            <a:ext cx="495895" cy="215443"/>
          </a:xfrm>
          <a:prstGeom prst="rect">
            <a:avLst/>
          </a:prstGeom>
        </p:spPr>
        <p:txBody>
          <a:bodyPr vert="horz" lIns="91440" tIns="45720" rIns="91440" bIns="45720" rtlCol="0" anchor="ctr"/>
          <a:lstStyle>
            <a:lvl1pPr algn="l">
              <a:defRPr sz="800">
                <a:solidFill>
                  <a:schemeClr val="bg1"/>
                </a:solidFill>
              </a:defRPr>
            </a:lvl1pPr>
          </a:lstStyle>
          <a:p>
            <a:fld id="{F45352C9-3B46-4E3E-99A8-9D762CB74895}" type="slidenum">
              <a:rPr lang="de-DE" smtClean="0"/>
              <a:pPr/>
              <a:t>‹Nr.›</a:t>
            </a:fld>
            <a:endParaRPr lang="de-DE" dirty="0"/>
          </a:p>
        </p:txBody>
      </p:sp>
      <p:sp>
        <p:nvSpPr>
          <p:cNvPr id="3" name="Inhaltsplatzhalter 2"/>
          <p:cNvSpPr>
            <a:spLocks noGrp="1"/>
          </p:cNvSpPr>
          <p:nvPr>
            <p:ph sz="quarter" idx="11"/>
          </p:nvPr>
        </p:nvSpPr>
        <p:spPr>
          <a:xfrm>
            <a:off x="539750" y="1344613"/>
            <a:ext cx="8064500" cy="40338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5996993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3672418"/>
            <a:ext cx="7772400" cy="1135062"/>
          </a:xfrm>
        </p:spPr>
        <p:txBody>
          <a:bodyPr/>
          <a:lstStyle>
            <a:lvl1pPr algn="l">
              <a:defRPr sz="3200" b="1" cap="all">
                <a:solidFill>
                  <a:srgbClr val="3C506E"/>
                </a:solidFill>
              </a:defRPr>
            </a:lvl1pPr>
          </a:lstStyle>
          <a:p>
            <a:r>
              <a:rPr lang="de-DE" smtClean="0"/>
              <a:t>Titelmasterformat durch Klicken bearbeiten</a:t>
            </a:r>
            <a:endParaRPr lang="de-DE" dirty="0"/>
          </a:p>
        </p:txBody>
      </p:sp>
      <p:sp>
        <p:nvSpPr>
          <p:cNvPr id="3" name="Textplatzhalter 2"/>
          <p:cNvSpPr>
            <a:spLocks noGrp="1"/>
          </p:cNvSpPr>
          <p:nvPr>
            <p:ph type="body" idx="1"/>
          </p:nvPr>
        </p:nvSpPr>
        <p:spPr>
          <a:xfrm>
            <a:off x="722313" y="2422261"/>
            <a:ext cx="7772400" cy="1250156"/>
          </a:xfrm>
        </p:spPr>
        <p:txBody>
          <a:bodyPr anchor="b"/>
          <a:lstStyle>
            <a:lvl1pPr marL="0" indent="0">
              <a:buNone/>
              <a:defRPr sz="2000">
                <a:solidFill>
                  <a:srgbClr val="333333"/>
                </a:solidFill>
              </a:defRPr>
            </a:lvl1pPr>
            <a:lvl2pPr marL="457195" indent="0">
              <a:buNone/>
              <a:defRPr sz="1800">
                <a:solidFill>
                  <a:schemeClr val="tx1">
                    <a:tint val="75000"/>
                  </a:schemeClr>
                </a:solidFill>
              </a:defRPr>
            </a:lvl2pPr>
            <a:lvl3pPr marL="914391" indent="0">
              <a:buNone/>
              <a:defRPr sz="1600">
                <a:solidFill>
                  <a:schemeClr val="tx1">
                    <a:tint val="75000"/>
                  </a:schemeClr>
                </a:solidFill>
              </a:defRPr>
            </a:lvl3pPr>
            <a:lvl4pPr marL="1371586" indent="0">
              <a:buNone/>
              <a:defRPr sz="1400">
                <a:solidFill>
                  <a:schemeClr val="tx1">
                    <a:tint val="75000"/>
                  </a:schemeClr>
                </a:solidFill>
              </a:defRPr>
            </a:lvl4pPr>
            <a:lvl5pPr marL="1828782" indent="0">
              <a:buNone/>
              <a:defRPr sz="1400">
                <a:solidFill>
                  <a:schemeClr val="tx1">
                    <a:tint val="75000"/>
                  </a:schemeClr>
                </a:solidFill>
              </a:defRPr>
            </a:lvl5pPr>
            <a:lvl6pPr marL="2285977" indent="0">
              <a:buNone/>
              <a:defRPr sz="1400">
                <a:solidFill>
                  <a:schemeClr val="tx1">
                    <a:tint val="75000"/>
                  </a:schemeClr>
                </a:solidFill>
              </a:defRPr>
            </a:lvl6pPr>
            <a:lvl7pPr marL="2743173" indent="0">
              <a:buNone/>
              <a:defRPr sz="1400">
                <a:solidFill>
                  <a:schemeClr val="tx1">
                    <a:tint val="75000"/>
                  </a:schemeClr>
                </a:solidFill>
              </a:defRPr>
            </a:lvl7pPr>
            <a:lvl8pPr marL="3200368" indent="0">
              <a:buNone/>
              <a:defRPr sz="1400">
                <a:solidFill>
                  <a:schemeClr val="tx1">
                    <a:tint val="75000"/>
                  </a:schemeClr>
                </a:solidFill>
              </a:defRPr>
            </a:lvl8pPr>
            <a:lvl9pPr marL="3657563" indent="0">
              <a:buNone/>
              <a:defRPr sz="1400">
                <a:solidFill>
                  <a:schemeClr val="tx1">
                    <a:tint val="75000"/>
                  </a:schemeClr>
                </a:solidFill>
              </a:defRPr>
            </a:lvl9pPr>
          </a:lstStyle>
          <a:p>
            <a:pPr lvl="0"/>
            <a:r>
              <a:rPr lang="de-DE" smtClean="0"/>
              <a:t>Textmasterformat bearbeiten</a:t>
            </a:r>
          </a:p>
        </p:txBody>
      </p:sp>
      <p:sp>
        <p:nvSpPr>
          <p:cNvPr id="4" name="Rectangle 7"/>
          <p:cNvSpPr>
            <a:spLocks noGrp="1" noChangeArrowheads="1"/>
          </p:cNvSpPr>
          <p:nvPr>
            <p:ph type="ftr" sz="quarter" idx="10"/>
          </p:nvPr>
        </p:nvSpPr>
        <p:spPr>
          <a:ln/>
        </p:spPr>
        <p:txBody>
          <a:bodyPr/>
          <a:lstStyle>
            <a:lvl1pPr>
              <a:defRPr/>
            </a:lvl1pPr>
          </a:lstStyle>
          <a:p>
            <a:pPr>
              <a:defRPr/>
            </a:pPr>
            <a:r>
              <a:rPr lang="de-DE" smtClean="0"/>
              <a:t>&lt;Name, Diensstelle, Datum&gt;</a:t>
            </a:r>
            <a:endParaRPr lang="de-DE" dirty="0"/>
          </a:p>
        </p:txBody>
      </p:sp>
      <p:sp>
        <p:nvSpPr>
          <p:cNvPr id="5" name="Foliennummernplatzhalter 11"/>
          <p:cNvSpPr>
            <a:spLocks noGrp="1"/>
          </p:cNvSpPr>
          <p:nvPr>
            <p:ph type="sldNum" sz="quarter" idx="4"/>
          </p:nvPr>
        </p:nvSpPr>
        <p:spPr>
          <a:xfrm>
            <a:off x="7524328" y="5474676"/>
            <a:ext cx="495895" cy="215443"/>
          </a:xfrm>
          <a:prstGeom prst="rect">
            <a:avLst/>
          </a:prstGeom>
        </p:spPr>
        <p:txBody>
          <a:bodyPr vert="horz" lIns="91440" tIns="45720" rIns="91440" bIns="45720" rtlCol="0" anchor="ctr"/>
          <a:lstStyle>
            <a:lvl1pPr algn="l">
              <a:defRPr sz="800">
                <a:solidFill>
                  <a:schemeClr val="bg1"/>
                </a:solidFill>
              </a:defRPr>
            </a:lvl1pPr>
          </a:lstStyle>
          <a:p>
            <a:fld id="{F45352C9-3B46-4E3E-99A8-9D762CB74895}" type="slidenum">
              <a:rPr lang="de-DE" smtClean="0"/>
              <a:pPr/>
              <a:t>‹Nr.›</a:t>
            </a:fld>
            <a:endParaRPr lang="de-DE" dirty="0"/>
          </a:p>
        </p:txBody>
      </p:sp>
    </p:spTree>
    <p:extLst>
      <p:ext uri="{BB962C8B-B14F-4D97-AF65-F5344CB8AC3E}">
        <p14:creationId xmlns:p14="http://schemas.microsoft.com/office/powerpoint/2010/main" val="17931613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sz="2400"/>
            </a:lvl1pPr>
          </a:lstStyle>
          <a:p>
            <a:r>
              <a:rPr lang="de-DE" smtClean="0"/>
              <a:t>Titelmasterformat durch Klicken bearbeiten</a:t>
            </a:r>
            <a:endParaRPr lang="de-DE" dirty="0"/>
          </a:p>
        </p:txBody>
      </p:sp>
      <p:sp>
        <p:nvSpPr>
          <p:cNvPr id="3" name="Inhaltsplatzhalter 2"/>
          <p:cNvSpPr>
            <a:spLocks noGrp="1"/>
          </p:cNvSpPr>
          <p:nvPr>
            <p:ph sz="half" idx="1"/>
          </p:nvPr>
        </p:nvSpPr>
        <p:spPr>
          <a:xfrm>
            <a:off x="539750" y="1344612"/>
            <a:ext cx="4032250" cy="4033837"/>
          </a:xfrm>
        </p:spPr>
        <p:txBody>
          <a:bodyPr/>
          <a:lstStyle>
            <a:lvl1pPr>
              <a:buClrTx/>
              <a:defRPr sz="2400"/>
            </a:lvl1pPr>
            <a:lvl2pPr>
              <a:buClrTx/>
              <a:defRPr sz="2000"/>
            </a:lvl2pPr>
            <a:lvl3pPr>
              <a:buClrTx/>
              <a:defRPr sz="1800"/>
            </a:lvl3pPr>
            <a:lvl4pPr>
              <a:buClrTx/>
              <a:defRPr sz="1600"/>
            </a:lvl4pPr>
            <a:lvl5pPr>
              <a:buClrTx/>
              <a:defRPr sz="16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Inhaltsplatzhalter 3"/>
          <p:cNvSpPr>
            <a:spLocks noGrp="1"/>
          </p:cNvSpPr>
          <p:nvPr>
            <p:ph sz="half" idx="2"/>
          </p:nvPr>
        </p:nvSpPr>
        <p:spPr>
          <a:xfrm>
            <a:off x="4572000" y="1344612"/>
            <a:ext cx="4032250" cy="4033837"/>
          </a:xfrm>
        </p:spPr>
        <p:txBody>
          <a:bodyPr/>
          <a:lstStyle>
            <a:lvl1pPr>
              <a:buClrTx/>
              <a:defRPr sz="2400"/>
            </a:lvl1pPr>
            <a:lvl2pPr>
              <a:buClrTx/>
              <a:defRPr sz="2000"/>
            </a:lvl2pPr>
            <a:lvl3pPr>
              <a:buClrTx/>
              <a:defRPr sz="1800"/>
            </a:lvl3pPr>
            <a:lvl4pPr>
              <a:buClrTx/>
              <a:defRPr sz="1600"/>
            </a:lvl4pPr>
            <a:lvl5pPr>
              <a:buClrTx/>
              <a:defRPr sz="16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5" name="Fußzeilenplatzhalter 4"/>
          <p:cNvSpPr>
            <a:spLocks noGrp="1"/>
          </p:cNvSpPr>
          <p:nvPr>
            <p:ph type="ftr" sz="quarter" idx="10"/>
          </p:nvPr>
        </p:nvSpPr>
        <p:spPr/>
        <p:txBody>
          <a:bodyPr/>
          <a:lstStyle>
            <a:lvl1pPr>
              <a:defRPr/>
            </a:lvl1pPr>
          </a:lstStyle>
          <a:p>
            <a:pPr>
              <a:defRPr/>
            </a:pPr>
            <a:r>
              <a:rPr lang="de-DE" b="0" smtClean="0"/>
              <a:t>&lt;Name, Diensstelle, Datum&gt;</a:t>
            </a:r>
            <a:endParaRPr lang="de-DE" b="0" dirty="0"/>
          </a:p>
        </p:txBody>
      </p:sp>
      <p:sp>
        <p:nvSpPr>
          <p:cNvPr id="6" name="Foliennummernplatzhalter 11"/>
          <p:cNvSpPr>
            <a:spLocks noGrp="1"/>
          </p:cNvSpPr>
          <p:nvPr>
            <p:ph type="sldNum" sz="quarter" idx="4"/>
          </p:nvPr>
        </p:nvSpPr>
        <p:spPr>
          <a:xfrm>
            <a:off x="7524328" y="5474676"/>
            <a:ext cx="495895" cy="215443"/>
          </a:xfrm>
          <a:prstGeom prst="rect">
            <a:avLst/>
          </a:prstGeom>
        </p:spPr>
        <p:txBody>
          <a:bodyPr vert="horz" lIns="91440" tIns="45720" rIns="91440" bIns="45720" rtlCol="0" anchor="ctr"/>
          <a:lstStyle>
            <a:lvl1pPr algn="l">
              <a:defRPr sz="800">
                <a:solidFill>
                  <a:schemeClr val="bg1"/>
                </a:solidFill>
              </a:defRPr>
            </a:lvl1pPr>
          </a:lstStyle>
          <a:p>
            <a:fld id="{F45352C9-3B46-4E3E-99A8-9D762CB74895}" type="slidenum">
              <a:rPr lang="de-DE" smtClean="0"/>
              <a:pPr/>
              <a:t>‹Nr.›</a:t>
            </a:fld>
            <a:endParaRPr lang="de-DE" dirty="0"/>
          </a:p>
        </p:txBody>
      </p:sp>
    </p:spTree>
    <p:extLst>
      <p:ext uri="{BB962C8B-B14F-4D97-AF65-F5344CB8AC3E}">
        <p14:creationId xmlns:p14="http://schemas.microsoft.com/office/powerpoint/2010/main" val="343941037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dirty="0"/>
          </a:p>
        </p:txBody>
      </p:sp>
      <p:sp>
        <p:nvSpPr>
          <p:cNvPr id="3" name="Textplatzhalter 2"/>
          <p:cNvSpPr>
            <a:spLocks noGrp="1"/>
          </p:cNvSpPr>
          <p:nvPr>
            <p:ph type="body" idx="1"/>
          </p:nvPr>
        </p:nvSpPr>
        <p:spPr>
          <a:xfrm>
            <a:off x="540000" y="1344616"/>
            <a:ext cx="4032000" cy="467783"/>
          </a:xfrm>
        </p:spPr>
        <p:txBody>
          <a:bodyPr anchor="b">
            <a:normAutofit/>
          </a:bodyPr>
          <a:lstStyle>
            <a:lvl1pPr marL="0" indent="0">
              <a:buNone/>
              <a:defRPr sz="2000" b="1"/>
            </a:lvl1pPr>
            <a:lvl2pPr marL="457195" indent="0">
              <a:buNone/>
              <a:defRPr sz="2000" b="1"/>
            </a:lvl2pPr>
            <a:lvl3pPr marL="914391" indent="0">
              <a:buNone/>
              <a:defRPr sz="1800" b="1"/>
            </a:lvl3pPr>
            <a:lvl4pPr marL="1371586" indent="0">
              <a:buNone/>
              <a:defRPr sz="1600" b="1"/>
            </a:lvl4pPr>
            <a:lvl5pPr marL="1828782" indent="0">
              <a:buNone/>
              <a:defRPr sz="1600" b="1"/>
            </a:lvl5pPr>
            <a:lvl6pPr marL="2285977" indent="0">
              <a:buNone/>
              <a:defRPr sz="1600" b="1"/>
            </a:lvl6pPr>
            <a:lvl7pPr marL="2743173" indent="0">
              <a:buNone/>
              <a:defRPr sz="1600" b="1"/>
            </a:lvl7pPr>
            <a:lvl8pPr marL="3200368" indent="0">
              <a:buNone/>
              <a:defRPr sz="1600" b="1"/>
            </a:lvl8pPr>
            <a:lvl9pPr marL="3657563"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540000" y="1812396"/>
            <a:ext cx="4032000" cy="356605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5" name="Textplatzhalter 4"/>
          <p:cNvSpPr>
            <a:spLocks noGrp="1"/>
          </p:cNvSpPr>
          <p:nvPr>
            <p:ph type="body" sz="quarter" idx="3"/>
          </p:nvPr>
        </p:nvSpPr>
        <p:spPr>
          <a:xfrm>
            <a:off x="4572000" y="1344616"/>
            <a:ext cx="4032000" cy="467783"/>
          </a:xfrm>
        </p:spPr>
        <p:txBody>
          <a:bodyPr anchor="b">
            <a:normAutofit/>
          </a:bodyPr>
          <a:lstStyle>
            <a:lvl1pPr marL="0" indent="0">
              <a:buNone/>
              <a:defRPr sz="2000" b="1"/>
            </a:lvl1pPr>
            <a:lvl2pPr marL="457195" indent="0">
              <a:buNone/>
              <a:defRPr sz="2000" b="1"/>
            </a:lvl2pPr>
            <a:lvl3pPr marL="914391" indent="0">
              <a:buNone/>
              <a:defRPr sz="1800" b="1"/>
            </a:lvl3pPr>
            <a:lvl4pPr marL="1371586" indent="0">
              <a:buNone/>
              <a:defRPr sz="1600" b="1"/>
            </a:lvl4pPr>
            <a:lvl5pPr marL="1828782" indent="0">
              <a:buNone/>
              <a:defRPr sz="1600" b="1"/>
            </a:lvl5pPr>
            <a:lvl6pPr marL="2285977" indent="0">
              <a:buNone/>
              <a:defRPr sz="1600" b="1"/>
            </a:lvl6pPr>
            <a:lvl7pPr marL="2743173" indent="0">
              <a:buNone/>
              <a:defRPr sz="1600" b="1"/>
            </a:lvl7pPr>
            <a:lvl8pPr marL="3200368" indent="0">
              <a:buNone/>
              <a:defRPr sz="1600" b="1"/>
            </a:lvl8pPr>
            <a:lvl9pPr marL="3657563"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572000" y="1812396"/>
            <a:ext cx="4032000" cy="356605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7" name="Rectangle 7"/>
          <p:cNvSpPr>
            <a:spLocks noGrp="1" noChangeArrowheads="1"/>
          </p:cNvSpPr>
          <p:nvPr>
            <p:ph type="ftr" sz="quarter" idx="10"/>
          </p:nvPr>
        </p:nvSpPr>
        <p:spPr>
          <a:ln/>
        </p:spPr>
        <p:txBody>
          <a:bodyPr/>
          <a:lstStyle>
            <a:lvl1pPr>
              <a:defRPr/>
            </a:lvl1pPr>
          </a:lstStyle>
          <a:p>
            <a:pPr>
              <a:defRPr/>
            </a:pPr>
            <a:r>
              <a:rPr lang="de-DE" smtClean="0"/>
              <a:t>&lt;Name, Diensstelle, Datum&gt;</a:t>
            </a:r>
            <a:endParaRPr lang="de-DE" dirty="0"/>
          </a:p>
        </p:txBody>
      </p:sp>
      <p:sp>
        <p:nvSpPr>
          <p:cNvPr id="8" name="Foliennummernplatzhalter 11"/>
          <p:cNvSpPr>
            <a:spLocks noGrp="1"/>
          </p:cNvSpPr>
          <p:nvPr>
            <p:ph type="sldNum" sz="quarter" idx="11"/>
          </p:nvPr>
        </p:nvSpPr>
        <p:spPr>
          <a:xfrm>
            <a:off x="7524328" y="5474676"/>
            <a:ext cx="495895" cy="215443"/>
          </a:xfrm>
          <a:prstGeom prst="rect">
            <a:avLst/>
          </a:prstGeom>
        </p:spPr>
        <p:txBody>
          <a:bodyPr vert="horz" lIns="91440" tIns="45720" rIns="91440" bIns="45720" rtlCol="0" anchor="ctr"/>
          <a:lstStyle>
            <a:lvl1pPr algn="l">
              <a:defRPr sz="800">
                <a:solidFill>
                  <a:schemeClr val="bg1"/>
                </a:solidFill>
              </a:defRPr>
            </a:lvl1pPr>
          </a:lstStyle>
          <a:p>
            <a:fld id="{F45352C9-3B46-4E3E-99A8-9D762CB74895}" type="slidenum">
              <a:rPr lang="de-DE" smtClean="0"/>
              <a:pPr/>
              <a:t>‹Nr.›</a:t>
            </a:fld>
            <a:endParaRPr lang="de-DE" dirty="0"/>
          </a:p>
        </p:txBody>
      </p:sp>
    </p:spTree>
    <p:extLst>
      <p:ext uri="{BB962C8B-B14F-4D97-AF65-F5344CB8AC3E}">
        <p14:creationId xmlns:p14="http://schemas.microsoft.com/office/powerpoint/2010/main" val="281058790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Zwei Inhalte vertika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3" name="Inhaltsplatzhalter 2"/>
          <p:cNvSpPr>
            <a:spLocks noGrp="1"/>
          </p:cNvSpPr>
          <p:nvPr>
            <p:ph idx="1"/>
          </p:nvPr>
        </p:nvSpPr>
        <p:spPr>
          <a:xfrm>
            <a:off x="539750" y="1344613"/>
            <a:ext cx="8064500" cy="1980000"/>
          </a:xfrm>
        </p:spPr>
        <p:txBody>
          <a:bodyPr/>
          <a:lstStyle>
            <a:lvl1pPr>
              <a:buClrTx/>
              <a:defRPr/>
            </a:lvl1pPr>
            <a:lvl2pPr>
              <a:buClrTx/>
              <a:defRPr/>
            </a:lvl2pPr>
            <a:lvl3pPr>
              <a:spcBef>
                <a:spcPts val="500"/>
              </a:spcBef>
              <a:buClrTx/>
              <a:defRPr/>
            </a:lvl3pPr>
            <a:lvl4pPr>
              <a:spcBef>
                <a:spcPts val="400"/>
              </a:spcBef>
              <a:buClrTx/>
              <a:defRPr sz="1600"/>
            </a:lvl4pPr>
            <a:lvl5pPr>
              <a:spcBef>
                <a:spcPts val="400"/>
              </a:spcBef>
              <a:buClrTx/>
              <a:defRPr sz="1600"/>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7" name="Inhaltsplatzhalter 2"/>
          <p:cNvSpPr>
            <a:spLocks noGrp="1"/>
          </p:cNvSpPr>
          <p:nvPr>
            <p:ph idx="12"/>
          </p:nvPr>
        </p:nvSpPr>
        <p:spPr>
          <a:xfrm>
            <a:off x="539749" y="3394296"/>
            <a:ext cx="8064500" cy="1980000"/>
          </a:xfrm>
        </p:spPr>
        <p:txBody>
          <a:bodyPr/>
          <a:lstStyle>
            <a:lvl1pPr>
              <a:buClrTx/>
              <a:defRPr/>
            </a:lvl1pPr>
            <a:lvl2pPr>
              <a:buClrTx/>
              <a:defRPr/>
            </a:lvl2pPr>
            <a:lvl3pPr>
              <a:spcBef>
                <a:spcPts val="500"/>
              </a:spcBef>
              <a:buClrTx/>
              <a:defRPr/>
            </a:lvl3pPr>
            <a:lvl4pPr>
              <a:spcBef>
                <a:spcPts val="400"/>
              </a:spcBef>
              <a:buClrTx/>
              <a:defRPr sz="1600"/>
            </a:lvl4pPr>
            <a:lvl5pPr>
              <a:spcBef>
                <a:spcPts val="400"/>
              </a:spcBef>
              <a:buClrTx/>
              <a:defRPr sz="1600"/>
            </a:lvl5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5" name="Fußzeilenplatzhalter 3"/>
          <p:cNvSpPr>
            <a:spLocks noGrp="1"/>
          </p:cNvSpPr>
          <p:nvPr>
            <p:ph type="ftr" sz="quarter" idx="13"/>
          </p:nvPr>
        </p:nvSpPr>
        <p:spPr/>
        <p:txBody>
          <a:bodyPr/>
          <a:lstStyle>
            <a:lvl1pPr>
              <a:defRPr/>
            </a:lvl1pPr>
          </a:lstStyle>
          <a:p>
            <a:pPr>
              <a:defRPr/>
            </a:pPr>
            <a:r>
              <a:rPr lang="de-DE" b="0" smtClean="0"/>
              <a:t>&lt;Name, Diensstelle, Datum&gt;</a:t>
            </a:r>
            <a:endParaRPr lang="de-DE" b="0" dirty="0"/>
          </a:p>
        </p:txBody>
      </p:sp>
      <p:sp>
        <p:nvSpPr>
          <p:cNvPr id="6" name="Foliennummernplatzhalter 11"/>
          <p:cNvSpPr>
            <a:spLocks noGrp="1"/>
          </p:cNvSpPr>
          <p:nvPr>
            <p:ph type="sldNum" sz="quarter" idx="4"/>
          </p:nvPr>
        </p:nvSpPr>
        <p:spPr>
          <a:xfrm>
            <a:off x="7524328" y="5474676"/>
            <a:ext cx="495895" cy="215443"/>
          </a:xfrm>
          <a:prstGeom prst="rect">
            <a:avLst/>
          </a:prstGeom>
        </p:spPr>
        <p:txBody>
          <a:bodyPr vert="horz" lIns="91440" tIns="45720" rIns="91440" bIns="45720" rtlCol="0" anchor="ctr"/>
          <a:lstStyle>
            <a:lvl1pPr algn="l">
              <a:defRPr sz="800">
                <a:solidFill>
                  <a:schemeClr val="bg1"/>
                </a:solidFill>
              </a:defRPr>
            </a:lvl1pPr>
          </a:lstStyle>
          <a:p>
            <a:fld id="{F45352C9-3B46-4E3E-99A8-9D762CB74895}" type="slidenum">
              <a:rPr lang="de-DE" smtClean="0"/>
              <a:pPr/>
              <a:t>‹Nr.›</a:t>
            </a:fld>
            <a:endParaRPr lang="de-DE" dirty="0"/>
          </a:p>
        </p:txBody>
      </p:sp>
    </p:spTree>
    <p:extLst>
      <p:ext uri="{BB962C8B-B14F-4D97-AF65-F5344CB8AC3E}">
        <p14:creationId xmlns:p14="http://schemas.microsoft.com/office/powerpoint/2010/main" val="3493415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dirty="0"/>
          </a:p>
        </p:txBody>
      </p:sp>
      <p:sp>
        <p:nvSpPr>
          <p:cNvPr id="3" name="Fußzeilenplatzhalter 2"/>
          <p:cNvSpPr>
            <a:spLocks noGrp="1"/>
          </p:cNvSpPr>
          <p:nvPr>
            <p:ph type="ftr" sz="quarter" idx="10"/>
          </p:nvPr>
        </p:nvSpPr>
        <p:spPr/>
        <p:txBody>
          <a:bodyPr/>
          <a:lstStyle>
            <a:lvl1pPr>
              <a:defRPr/>
            </a:lvl1pPr>
          </a:lstStyle>
          <a:p>
            <a:pPr>
              <a:defRPr/>
            </a:pPr>
            <a:r>
              <a:rPr lang="de-DE" b="0" smtClean="0"/>
              <a:t>&lt;Name, Diensstelle, Datum&gt;</a:t>
            </a:r>
            <a:endParaRPr lang="de-DE" b="0" dirty="0"/>
          </a:p>
        </p:txBody>
      </p:sp>
      <p:sp>
        <p:nvSpPr>
          <p:cNvPr id="4" name="Foliennummernplatzhalter 11"/>
          <p:cNvSpPr>
            <a:spLocks noGrp="1"/>
          </p:cNvSpPr>
          <p:nvPr>
            <p:ph type="sldNum" sz="quarter" idx="4"/>
          </p:nvPr>
        </p:nvSpPr>
        <p:spPr>
          <a:xfrm>
            <a:off x="7524328" y="5474676"/>
            <a:ext cx="495895" cy="215443"/>
          </a:xfrm>
          <a:prstGeom prst="rect">
            <a:avLst/>
          </a:prstGeom>
        </p:spPr>
        <p:txBody>
          <a:bodyPr vert="horz" lIns="91440" tIns="45720" rIns="91440" bIns="45720" rtlCol="0" anchor="ctr"/>
          <a:lstStyle>
            <a:lvl1pPr algn="l">
              <a:defRPr sz="800">
                <a:solidFill>
                  <a:schemeClr val="bg1"/>
                </a:solidFill>
              </a:defRPr>
            </a:lvl1pPr>
          </a:lstStyle>
          <a:p>
            <a:fld id="{F45352C9-3B46-4E3E-99A8-9D762CB74895}" type="slidenum">
              <a:rPr lang="de-DE" smtClean="0"/>
              <a:pPr/>
              <a:t>‹Nr.›</a:t>
            </a:fld>
            <a:endParaRPr lang="de-DE" dirty="0"/>
          </a:p>
        </p:txBody>
      </p:sp>
    </p:spTree>
    <p:extLst>
      <p:ext uri="{BB962C8B-B14F-4D97-AF65-F5344CB8AC3E}">
        <p14:creationId xmlns:p14="http://schemas.microsoft.com/office/powerpoint/2010/main" val="247983359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5" name="Rechteck 4"/>
          <p:cNvSpPr/>
          <p:nvPr/>
        </p:nvSpPr>
        <p:spPr bwMode="auto">
          <a:xfrm>
            <a:off x="0" y="5449788"/>
            <a:ext cx="9144000" cy="265212"/>
          </a:xfrm>
          <a:prstGeom prst="rect">
            <a:avLst/>
          </a:prstGeom>
          <a:solidFill>
            <a:srgbClr val="3C506E"/>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391"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charset="0"/>
            </a:endParaRPr>
          </a:p>
        </p:txBody>
      </p:sp>
      <p:sp>
        <p:nvSpPr>
          <p:cNvPr id="2" name="Fußzeilenplatzhalter 1"/>
          <p:cNvSpPr>
            <a:spLocks noGrp="1"/>
          </p:cNvSpPr>
          <p:nvPr>
            <p:ph type="ftr" sz="quarter" idx="10"/>
          </p:nvPr>
        </p:nvSpPr>
        <p:spPr/>
        <p:txBody>
          <a:bodyPr/>
          <a:lstStyle>
            <a:lvl1pPr>
              <a:defRPr/>
            </a:lvl1pPr>
          </a:lstStyle>
          <a:p>
            <a:pPr>
              <a:defRPr/>
            </a:pPr>
            <a:r>
              <a:rPr lang="de-DE" b="0" smtClean="0"/>
              <a:t>&lt;Name, Diensstelle, Datum&gt;</a:t>
            </a:r>
            <a:endParaRPr lang="de-DE" b="0" dirty="0"/>
          </a:p>
        </p:txBody>
      </p:sp>
      <p:sp>
        <p:nvSpPr>
          <p:cNvPr id="3" name="Foliennummernplatzhalter 11"/>
          <p:cNvSpPr>
            <a:spLocks noGrp="1"/>
          </p:cNvSpPr>
          <p:nvPr>
            <p:ph type="sldNum" sz="quarter" idx="4"/>
          </p:nvPr>
        </p:nvSpPr>
        <p:spPr>
          <a:xfrm>
            <a:off x="7524328" y="5474676"/>
            <a:ext cx="495895" cy="215443"/>
          </a:xfrm>
          <a:prstGeom prst="rect">
            <a:avLst/>
          </a:prstGeom>
        </p:spPr>
        <p:txBody>
          <a:bodyPr vert="horz" lIns="91440" tIns="45720" rIns="91440" bIns="45720" rtlCol="0" anchor="ctr"/>
          <a:lstStyle>
            <a:lvl1pPr algn="l">
              <a:defRPr sz="800">
                <a:solidFill>
                  <a:schemeClr val="bg1"/>
                </a:solidFill>
              </a:defRPr>
            </a:lvl1pPr>
          </a:lstStyle>
          <a:p>
            <a:fld id="{F45352C9-3B46-4E3E-99A8-9D762CB74895}" type="slidenum">
              <a:rPr lang="de-DE" smtClean="0"/>
              <a:pPr/>
              <a:t>‹Nr.›</a:t>
            </a:fld>
            <a:endParaRPr lang="de-DE" dirty="0"/>
          </a:p>
        </p:txBody>
      </p:sp>
      <p:sp>
        <p:nvSpPr>
          <p:cNvPr id="4" name="Rechteck 3"/>
          <p:cNvSpPr/>
          <p:nvPr/>
        </p:nvSpPr>
        <p:spPr bwMode="auto">
          <a:xfrm>
            <a:off x="0" y="985292"/>
            <a:ext cx="9144000" cy="432048"/>
          </a:xfrm>
          <a:prstGeom prst="rect">
            <a:avLst/>
          </a:prstGeom>
          <a:solidFill>
            <a:schemeClr val="bg1"/>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391"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charset="0"/>
            </a:endParaRPr>
          </a:p>
        </p:txBody>
      </p:sp>
      <p:sp>
        <p:nvSpPr>
          <p:cNvPr id="6" name="Textfeld 5"/>
          <p:cNvSpPr txBox="1"/>
          <p:nvPr/>
        </p:nvSpPr>
        <p:spPr>
          <a:xfrm>
            <a:off x="8183033" y="5474673"/>
            <a:ext cx="936104" cy="215444"/>
          </a:xfrm>
          <a:prstGeom prst="rect">
            <a:avLst/>
          </a:prstGeom>
          <a:noFill/>
        </p:spPr>
        <p:txBody>
          <a:bodyPr wrap="square" rtlCol="0" anchor="ctr">
            <a:spAutoFit/>
          </a:bodyPr>
          <a:lstStyle/>
          <a:p>
            <a:pPr algn="r"/>
            <a:r>
              <a:rPr lang="de-DE" sz="800" b="0" dirty="0" smtClean="0">
                <a:solidFill>
                  <a:schemeClr val="bg1"/>
                </a:solidFill>
              </a:rPr>
              <a:t>www.justiz.nrw</a:t>
            </a:r>
            <a:endParaRPr lang="de-DE" sz="800" b="0" dirty="0">
              <a:solidFill>
                <a:schemeClr val="bg1"/>
              </a:solidFill>
            </a:endParaRPr>
          </a:p>
        </p:txBody>
      </p:sp>
      <p:pic>
        <p:nvPicPr>
          <p:cNvPr id="7" name="Grafik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00392" y="5475185"/>
            <a:ext cx="216000" cy="216000"/>
          </a:xfrm>
          <a:prstGeom prst="rect">
            <a:avLst/>
          </a:prstGeom>
        </p:spPr>
      </p:pic>
      <p:sp>
        <p:nvSpPr>
          <p:cNvPr id="8" name="Textfeld 7"/>
          <p:cNvSpPr txBox="1"/>
          <p:nvPr/>
        </p:nvSpPr>
        <p:spPr>
          <a:xfrm>
            <a:off x="8183033" y="5474673"/>
            <a:ext cx="936104" cy="215444"/>
          </a:xfrm>
          <a:prstGeom prst="rect">
            <a:avLst/>
          </a:prstGeom>
          <a:noFill/>
        </p:spPr>
        <p:txBody>
          <a:bodyPr wrap="square" rtlCol="0" anchor="ctr">
            <a:spAutoFit/>
          </a:bodyPr>
          <a:lstStyle/>
          <a:p>
            <a:pPr algn="r"/>
            <a:r>
              <a:rPr lang="de-DE" sz="800" b="0" dirty="0" smtClean="0">
                <a:solidFill>
                  <a:schemeClr val="bg1"/>
                </a:solidFill>
              </a:rPr>
              <a:t>www.justiz.nrw</a:t>
            </a:r>
            <a:endParaRPr lang="de-DE" sz="800" b="0" dirty="0">
              <a:solidFill>
                <a:schemeClr val="bg1"/>
              </a:solidFill>
            </a:endParaRPr>
          </a:p>
        </p:txBody>
      </p:sp>
      <p:pic>
        <p:nvPicPr>
          <p:cNvPr id="9" name="Grafik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00000" y="5475185"/>
            <a:ext cx="216000" cy="216000"/>
          </a:xfrm>
          <a:prstGeom prst="rect">
            <a:avLst/>
          </a:prstGeom>
        </p:spPr>
      </p:pic>
      <p:sp>
        <p:nvSpPr>
          <p:cNvPr id="10" name="Rechteck 9"/>
          <p:cNvSpPr/>
          <p:nvPr userDrawn="1"/>
        </p:nvSpPr>
        <p:spPr bwMode="auto">
          <a:xfrm>
            <a:off x="0" y="5449788"/>
            <a:ext cx="9144000" cy="265212"/>
          </a:xfrm>
          <a:prstGeom prst="rect">
            <a:avLst/>
          </a:prstGeom>
          <a:solidFill>
            <a:srgbClr val="3C506E"/>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391"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charset="0"/>
            </a:endParaRPr>
          </a:p>
        </p:txBody>
      </p:sp>
      <p:sp>
        <p:nvSpPr>
          <p:cNvPr id="11" name="Rechteck 10"/>
          <p:cNvSpPr/>
          <p:nvPr userDrawn="1"/>
        </p:nvSpPr>
        <p:spPr bwMode="auto">
          <a:xfrm>
            <a:off x="0" y="985292"/>
            <a:ext cx="9144000" cy="432048"/>
          </a:xfrm>
          <a:prstGeom prst="rect">
            <a:avLst/>
          </a:prstGeom>
          <a:solidFill>
            <a:schemeClr val="bg1"/>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391"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charset="0"/>
            </a:endParaRPr>
          </a:p>
        </p:txBody>
      </p:sp>
      <p:sp>
        <p:nvSpPr>
          <p:cNvPr id="12" name="Textfeld 11"/>
          <p:cNvSpPr txBox="1"/>
          <p:nvPr userDrawn="1"/>
        </p:nvSpPr>
        <p:spPr>
          <a:xfrm>
            <a:off x="8183033" y="5474673"/>
            <a:ext cx="936104" cy="215444"/>
          </a:xfrm>
          <a:prstGeom prst="rect">
            <a:avLst/>
          </a:prstGeom>
          <a:noFill/>
        </p:spPr>
        <p:txBody>
          <a:bodyPr wrap="square" rtlCol="0" anchor="ctr">
            <a:spAutoFit/>
          </a:bodyPr>
          <a:lstStyle/>
          <a:p>
            <a:pPr algn="r"/>
            <a:r>
              <a:rPr lang="de-DE" sz="800" b="0" dirty="0" smtClean="0">
                <a:solidFill>
                  <a:schemeClr val="bg1"/>
                </a:solidFill>
              </a:rPr>
              <a:t>www.justiz.nrw</a:t>
            </a:r>
            <a:endParaRPr lang="de-DE" sz="800" b="0" dirty="0">
              <a:solidFill>
                <a:schemeClr val="bg1"/>
              </a:solidFill>
            </a:endParaRPr>
          </a:p>
        </p:txBody>
      </p:sp>
      <p:pic>
        <p:nvPicPr>
          <p:cNvPr id="13" name="Grafik 1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00392" y="5475185"/>
            <a:ext cx="216000" cy="216000"/>
          </a:xfrm>
          <a:prstGeom prst="rect">
            <a:avLst/>
          </a:prstGeom>
        </p:spPr>
      </p:pic>
      <p:sp>
        <p:nvSpPr>
          <p:cNvPr id="14" name="Textfeld 13"/>
          <p:cNvSpPr txBox="1"/>
          <p:nvPr userDrawn="1"/>
        </p:nvSpPr>
        <p:spPr>
          <a:xfrm>
            <a:off x="8183033" y="5474673"/>
            <a:ext cx="936104" cy="215444"/>
          </a:xfrm>
          <a:prstGeom prst="rect">
            <a:avLst/>
          </a:prstGeom>
          <a:noFill/>
        </p:spPr>
        <p:txBody>
          <a:bodyPr wrap="square" rtlCol="0" anchor="ctr">
            <a:spAutoFit/>
          </a:bodyPr>
          <a:lstStyle/>
          <a:p>
            <a:pPr algn="r"/>
            <a:r>
              <a:rPr lang="de-DE" sz="800" b="0" dirty="0" smtClean="0">
                <a:solidFill>
                  <a:schemeClr val="bg1"/>
                </a:solidFill>
              </a:rPr>
              <a:t>www.justiz.nrw</a:t>
            </a:r>
            <a:endParaRPr lang="de-DE" sz="800" b="0" dirty="0">
              <a:solidFill>
                <a:schemeClr val="bg1"/>
              </a:solidFill>
            </a:endParaRPr>
          </a:p>
        </p:txBody>
      </p:sp>
      <p:pic>
        <p:nvPicPr>
          <p:cNvPr id="15" name="Grafik 1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100000" y="5475185"/>
            <a:ext cx="216000" cy="216000"/>
          </a:xfrm>
          <a:prstGeom prst="rect">
            <a:avLst/>
          </a:prstGeom>
        </p:spPr>
      </p:pic>
    </p:spTree>
    <p:extLst>
      <p:ext uri="{BB962C8B-B14F-4D97-AF65-F5344CB8AC3E}">
        <p14:creationId xmlns:p14="http://schemas.microsoft.com/office/powerpoint/2010/main" val="99242920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Inhalt mit Überschrift">
    <p:spTree>
      <p:nvGrpSpPr>
        <p:cNvPr id="1" name=""/>
        <p:cNvGrpSpPr/>
        <p:nvPr/>
      </p:nvGrpSpPr>
      <p:grpSpPr>
        <a:xfrm>
          <a:off x="0" y="0"/>
          <a:ext cx="0" cy="0"/>
          <a:chOff x="0" y="0"/>
          <a:chExt cx="0" cy="0"/>
        </a:xfrm>
      </p:grpSpPr>
      <p:sp>
        <p:nvSpPr>
          <p:cNvPr id="3" name="Inhaltsplatzhalter 2"/>
          <p:cNvSpPr>
            <a:spLocks noGrp="1"/>
          </p:cNvSpPr>
          <p:nvPr>
            <p:ph idx="1"/>
          </p:nvPr>
        </p:nvSpPr>
        <p:spPr>
          <a:xfrm>
            <a:off x="3541965" y="1344613"/>
            <a:ext cx="5062287" cy="4014528"/>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4" name="Textplatzhalter 3"/>
          <p:cNvSpPr>
            <a:spLocks noGrp="1"/>
          </p:cNvSpPr>
          <p:nvPr>
            <p:ph type="body" sz="half" idx="2"/>
          </p:nvPr>
        </p:nvSpPr>
        <p:spPr>
          <a:xfrm>
            <a:off x="540004" y="1344617"/>
            <a:ext cx="3001961" cy="4033837"/>
          </a:xfrm>
        </p:spPr>
        <p:txBody>
          <a:bodyPr>
            <a:normAutofit/>
          </a:bodyPr>
          <a:lstStyle>
            <a:lvl1pPr marL="0" indent="0">
              <a:buNone/>
              <a:defRPr sz="2000"/>
            </a:lvl1pPr>
            <a:lvl2pPr marL="457195" indent="0">
              <a:buNone/>
              <a:defRPr sz="1200"/>
            </a:lvl2pPr>
            <a:lvl3pPr marL="914391" indent="0">
              <a:buNone/>
              <a:defRPr sz="1000"/>
            </a:lvl3pPr>
            <a:lvl4pPr marL="1371586" indent="0">
              <a:buNone/>
              <a:defRPr sz="900"/>
            </a:lvl4pPr>
            <a:lvl5pPr marL="1828782" indent="0">
              <a:buNone/>
              <a:defRPr sz="900"/>
            </a:lvl5pPr>
            <a:lvl6pPr marL="2285977" indent="0">
              <a:buNone/>
              <a:defRPr sz="900"/>
            </a:lvl6pPr>
            <a:lvl7pPr marL="2743173" indent="0">
              <a:buNone/>
              <a:defRPr sz="900"/>
            </a:lvl7pPr>
            <a:lvl8pPr marL="3200368" indent="0">
              <a:buNone/>
              <a:defRPr sz="900"/>
            </a:lvl8pPr>
            <a:lvl9pPr marL="3657563" indent="0">
              <a:buNone/>
              <a:defRPr sz="900"/>
            </a:lvl9pPr>
          </a:lstStyle>
          <a:p>
            <a:pPr lvl="0"/>
            <a:r>
              <a:rPr lang="de-DE" smtClean="0"/>
              <a:t>Textmasterformat bearbeiten</a:t>
            </a:r>
          </a:p>
        </p:txBody>
      </p:sp>
      <p:sp>
        <p:nvSpPr>
          <p:cNvPr id="5" name="Rectangle 7"/>
          <p:cNvSpPr>
            <a:spLocks noGrp="1" noChangeArrowheads="1"/>
          </p:cNvSpPr>
          <p:nvPr>
            <p:ph type="ftr" sz="quarter" idx="10"/>
          </p:nvPr>
        </p:nvSpPr>
        <p:spPr>
          <a:ln/>
        </p:spPr>
        <p:txBody>
          <a:bodyPr/>
          <a:lstStyle>
            <a:lvl1pPr>
              <a:defRPr/>
            </a:lvl1pPr>
          </a:lstStyle>
          <a:p>
            <a:pPr>
              <a:defRPr/>
            </a:pPr>
            <a:r>
              <a:rPr lang="de-DE" smtClean="0"/>
              <a:t>&lt;Name, Diensstelle, Datum&gt;</a:t>
            </a:r>
            <a:endParaRPr lang="de-DE" dirty="0"/>
          </a:p>
        </p:txBody>
      </p:sp>
      <p:sp>
        <p:nvSpPr>
          <p:cNvPr id="6" name="Foliennummernplatzhalter 11"/>
          <p:cNvSpPr>
            <a:spLocks noGrp="1"/>
          </p:cNvSpPr>
          <p:nvPr>
            <p:ph type="sldNum" sz="quarter" idx="4"/>
          </p:nvPr>
        </p:nvSpPr>
        <p:spPr>
          <a:xfrm>
            <a:off x="7524328" y="5474676"/>
            <a:ext cx="495895" cy="215443"/>
          </a:xfrm>
          <a:prstGeom prst="rect">
            <a:avLst/>
          </a:prstGeom>
        </p:spPr>
        <p:txBody>
          <a:bodyPr vert="horz" lIns="91440" tIns="45720" rIns="91440" bIns="45720" rtlCol="0" anchor="ctr"/>
          <a:lstStyle>
            <a:lvl1pPr algn="l">
              <a:defRPr sz="800">
                <a:solidFill>
                  <a:schemeClr val="bg1"/>
                </a:solidFill>
              </a:defRPr>
            </a:lvl1pPr>
          </a:lstStyle>
          <a:p>
            <a:fld id="{F45352C9-3B46-4E3E-99A8-9D762CB74895}" type="slidenum">
              <a:rPr lang="de-DE" smtClean="0"/>
              <a:pPr/>
              <a:t>‹Nr.›</a:t>
            </a:fld>
            <a:endParaRPr lang="de-DE" dirty="0"/>
          </a:p>
        </p:txBody>
      </p:sp>
      <p:sp>
        <p:nvSpPr>
          <p:cNvPr id="7" name="Titel 6"/>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428161465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Rechteck 17"/>
          <p:cNvSpPr/>
          <p:nvPr/>
        </p:nvSpPr>
        <p:spPr bwMode="auto">
          <a:xfrm>
            <a:off x="0" y="5449788"/>
            <a:ext cx="9144000" cy="265212"/>
          </a:xfrm>
          <a:prstGeom prst="rect">
            <a:avLst/>
          </a:prstGeom>
          <a:solidFill>
            <a:srgbClr val="3C506E"/>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391"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charset="0"/>
            </a:endParaRPr>
          </a:p>
        </p:txBody>
      </p:sp>
      <p:sp>
        <p:nvSpPr>
          <p:cNvPr id="1027" name="Rectangle 2"/>
          <p:cNvSpPr>
            <a:spLocks noGrp="1" noChangeArrowheads="1"/>
          </p:cNvSpPr>
          <p:nvPr>
            <p:ph type="title"/>
          </p:nvPr>
        </p:nvSpPr>
        <p:spPr bwMode="auto">
          <a:xfrm>
            <a:off x="539751" y="592138"/>
            <a:ext cx="7450285" cy="51192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de-DE" dirty="0" smtClean="0"/>
              <a:t>Titelmasterformat durch Klicken bearbeiten</a:t>
            </a:r>
          </a:p>
        </p:txBody>
      </p:sp>
      <p:sp>
        <p:nvSpPr>
          <p:cNvPr id="1028" name="Rectangle 3"/>
          <p:cNvSpPr>
            <a:spLocks noGrp="1" noChangeArrowheads="1"/>
          </p:cNvSpPr>
          <p:nvPr>
            <p:ph type="body" idx="1"/>
          </p:nvPr>
        </p:nvSpPr>
        <p:spPr bwMode="auto">
          <a:xfrm>
            <a:off x="541867" y="1344613"/>
            <a:ext cx="8057621" cy="4028898"/>
          </a:xfrm>
          <a:prstGeom prst="rect">
            <a:avLst/>
          </a:prstGeom>
          <a:noFill/>
          <a:ln w="9525">
            <a:noFill/>
            <a:miter lim="800000"/>
            <a:headEnd/>
            <a:tailEnd/>
          </a:ln>
        </p:spPr>
        <p:txBody>
          <a:bodyPr vert="horz" wrap="square" lIns="0" tIns="0" rIns="0" bIns="0" numCol="1" anchor="t" anchorCtr="0" compatLnSpc="1">
            <a:prstTxWarp prst="textNoShape">
              <a:avLst/>
            </a:prstTxWarp>
            <a:normAutofit/>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grpSp>
        <p:nvGrpSpPr>
          <p:cNvPr id="2" name="Gruppieren 10"/>
          <p:cNvGrpSpPr>
            <a:grpSpLocks/>
          </p:cNvGrpSpPr>
          <p:nvPr/>
        </p:nvGrpSpPr>
        <p:grpSpPr bwMode="auto">
          <a:xfrm>
            <a:off x="6985001" y="334967"/>
            <a:ext cx="1619250" cy="433387"/>
            <a:chOff x="6984922" y="334963"/>
            <a:chExt cx="1619328" cy="433387"/>
          </a:xfrm>
        </p:grpSpPr>
        <p:sp>
          <p:nvSpPr>
            <p:cNvPr id="15" name="Text Box 16"/>
            <p:cNvSpPr txBox="1">
              <a:spLocks noChangeArrowheads="1"/>
            </p:cNvSpPr>
            <p:nvPr/>
          </p:nvSpPr>
          <p:spPr bwMode="auto">
            <a:xfrm>
              <a:off x="6984922" y="334963"/>
              <a:ext cx="1005131" cy="256480"/>
            </a:xfrm>
            <a:prstGeom prst="rect">
              <a:avLst/>
            </a:prstGeom>
            <a:noFill/>
            <a:ln w="9525">
              <a:noFill/>
              <a:miter lim="800000"/>
              <a:headEnd/>
              <a:tailEnd/>
            </a:ln>
            <a:effectLst/>
          </p:spPr>
          <p:txBody>
            <a:bodyPr wrap="none" lIns="0" tIns="0" rIns="0" bIns="0">
              <a:spAutoFit/>
            </a:bodyPr>
            <a:lstStyle/>
            <a:p>
              <a:pPr>
                <a:lnSpc>
                  <a:spcPts val="1000"/>
                </a:lnSpc>
                <a:defRPr/>
              </a:pPr>
              <a:r>
                <a:rPr lang="de-DE" sz="750" b="1" dirty="0">
                  <a:solidFill>
                    <a:schemeClr val="tx2"/>
                  </a:solidFill>
                  <a:cs typeface="+mn-cs"/>
                </a:rPr>
                <a:t>Die Justiz des Landes</a:t>
              </a:r>
              <a:br>
                <a:rPr lang="de-DE" sz="750" b="1" dirty="0">
                  <a:solidFill>
                    <a:schemeClr val="tx2"/>
                  </a:solidFill>
                  <a:cs typeface="+mn-cs"/>
                </a:rPr>
              </a:br>
              <a:r>
                <a:rPr lang="de-DE" sz="750" b="1" dirty="0">
                  <a:solidFill>
                    <a:schemeClr val="tx2"/>
                  </a:solidFill>
                  <a:cs typeface="+mn-cs"/>
                </a:rPr>
                <a:t>Nordrhein-Westfalen</a:t>
              </a:r>
            </a:p>
          </p:txBody>
        </p:sp>
        <p:pic>
          <p:nvPicPr>
            <p:cNvPr id="1034" name="Picture 20" descr="20070727_Grafik_NRW_Wappen_CMYK_2007_ppt1"/>
            <p:cNvPicPr>
              <a:picLocks noChangeAspect="1" noChangeArrowheads="1"/>
            </p:cNvPicPr>
            <p:nvPr/>
          </p:nvPicPr>
          <p:blipFill>
            <a:blip r:embed="rId13" cstate="print"/>
            <a:srcRect/>
            <a:stretch>
              <a:fillRect/>
            </a:stretch>
          </p:blipFill>
          <p:spPr bwMode="auto">
            <a:xfrm>
              <a:off x="7990005" y="334963"/>
              <a:ext cx="614245" cy="433387"/>
            </a:xfrm>
            <a:prstGeom prst="rect">
              <a:avLst/>
            </a:prstGeom>
            <a:noFill/>
            <a:ln w="9525">
              <a:noFill/>
              <a:miter lim="800000"/>
              <a:headEnd/>
              <a:tailEnd/>
            </a:ln>
          </p:spPr>
        </p:pic>
      </p:grpSp>
      <p:sp>
        <p:nvSpPr>
          <p:cNvPr id="8" name="Pfeil nach unten 7"/>
          <p:cNvSpPr/>
          <p:nvPr/>
        </p:nvSpPr>
        <p:spPr bwMode="auto">
          <a:xfrm>
            <a:off x="534988" y="1194923"/>
            <a:ext cx="220588" cy="144437"/>
          </a:xfrm>
          <a:prstGeom prst="downArrow">
            <a:avLst>
              <a:gd name="adj1" fmla="val 36753"/>
              <a:gd name="adj2" fmla="val 88684"/>
            </a:avLst>
          </a:prstGeom>
          <a:solidFill>
            <a:srgbClr val="233755"/>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391"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charset="0"/>
            </a:endParaRPr>
          </a:p>
        </p:txBody>
      </p:sp>
      <p:sp>
        <p:nvSpPr>
          <p:cNvPr id="9" name="Rechteck 8"/>
          <p:cNvSpPr/>
          <p:nvPr/>
        </p:nvSpPr>
        <p:spPr bwMode="auto">
          <a:xfrm>
            <a:off x="0" y="5449788"/>
            <a:ext cx="9144000" cy="265212"/>
          </a:xfrm>
          <a:prstGeom prst="rect">
            <a:avLst/>
          </a:prstGeom>
          <a:solidFill>
            <a:srgbClr val="3C506E"/>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391"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charset="0"/>
            </a:endParaRPr>
          </a:p>
        </p:txBody>
      </p:sp>
      <p:sp>
        <p:nvSpPr>
          <p:cNvPr id="1031" name="Rectangle 7"/>
          <p:cNvSpPr>
            <a:spLocks noGrp="1" noChangeArrowheads="1"/>
          </p:cNvSpPr>
          <p:nvPr>
            <p:ph type="ftr" sz="quarter" idx="3"/>
          </p:nvPr>
        </p:nvSpPr>
        <p:spPr bwMode="auto">
          <a:xfrm>
            <a:off x="179712" y="5459329"/>
            <a:ext cx="4752330" cy="25567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lvl1pPr>
              <a:defRPr sz="800" b="0">
                <a:solidFill>
                  <a:schemeClr val="bg1"/>
                </a:solidFill>
                <a:cs typeface="+mn-cs"/>
              </a:defRPr>
            </a:lvl1pPr>
          </a:lstStyle>
          <a:p>
            <a:pPr>
              <a:defRPr/>
            </a:pPr>
            <a:r>
              <a:rPr lang="de-DE" smtClean="0"/>
              <a:t>&lt;Name, Diensstelle, Datum&gt;</a:t>
            </a:r>
            <a:endParaRPr lang="de-DE" dirty="0"/>
          </a:p>
        </p:txBody>
      </p:sp>
      <p:sp>
        <p:nvSpPr>
          <p:cNvPr id="12" name="Foliennummernplatzhalter 11"/>
          <p:cNvSpPr>
            <a:spLocks noGrp="1"/>
          </p:cNvSpPr>
          <p:nvPr>
            <p:ph type="sldNum" sz="quarter" idx="4"/>
          </p:nvPr>
        </p:nvSpPr>
        <p:spPr>
          <a:xfrm>
            <a:off x="7524328" y="5474676"/>
            <a:ext cx="495895" cy="215443"/>
          </a:xfrm>
          <a:prstGeom prst="rect">
            <a:avLst/>
          </a:prstGeom>
        </p:spPr>
        <p:txBody>
          <a:bodyPr vert="horz" lIns="91440" tIns="45720" rIns="91440" bIns="45720" rtlCol="0" anchor="ctr"/>
          <a:lstStyle>
            <a:lvl1pPr algn="l">
              <a:defRPr sz="800">
                <a:solidFill>
                  <a:schemeClr val="bg1"/>
                </a:solidFill>
              </a:defRPr>
            </a:lvl1pPr>
          </a:lstStyle>
          <a:p>
            <a:fld id="{F45352C9-3B46-4E3E-99A8-9D762CB74895}" type="slidenum">
              <a:rPr lang="de-DE" smtClean="0"/>
              <a:pPr/>
              <a:t>‹Nr.›</a:t>
            </a:fld>
            <a:endParaRPr lang="de-DE" dirty="0"/>
          </a:p>
        </p:txBody>
      </p:sp>
      <p:sp>
        <p:nvSpPr>
          <p:cNvPr id="13" name="Textfeld 12"/>
          <p:cNvSpPr txBox="1"/>
          <p:nvPr/>
        </p:nvSpPr>
        <p:spPr>
          <a:xfrm>
            <a:off x="8183033" y="5474673"/>
            <a:ext cx="936104" cy="215444"/>
          </a:xfrm>
          <a:prstGeom prst="rect">
            <a:avLst/>
          </a:prstGeom>
          <a:noFill/>
        </p:spPr>
        <p:txBody>
          <a:bodyPr wrap="square" rtlCol="0" anchor="ctr">
            <a:spAutoFit/>
          </a:bodyPr>
          <a:lstStyle/>
          <a:p>
            <a:pPr algn="r"/>
            <a:r>
              <a:rPr lang="de-DE" sz="800" b="0" dirty="0" smtClean="0">
                <a:solidFill>
                  <a:schemeClr val="bg1"/>
                </a:solidFill>
              </a:rPr>
              <a:t>www.justiz.nrw</a:t>
            </a:r>
            <a:endParaRPr lang="de-DE" sz="800" b="0" dirty="0">
              <a:solidFill>
                <a:schemeClr val="bg1"/>
              </a:solidFill>
            </a:endParaRPr>
          </a:p>
        </p:txBody>
      </p:sp>
      <p:cxnSp>
        <p:nvCxnSpPr>
          <p:cNvPr id="14" name="Gerader Verbinder 13"/>
          <p:cNvCxnSpPr/>
          <p:nvPr/>
        </p:nvCxnSpPr>
        <p:spPr bwMode="auto">
          <a:xfrm>
            <a:off x="0" y="1201316"/>
            <a:ext cx="9144000" cy="0"/>
          </a:xfrm>
          <a:prstGeom prst="line">
            <a:avLst/>
          </a:prstGeom>
          <a:noFill/>
          <a:ln w="19050" cap="flat" cmpd="sng" algn="ctr">
            <a:solidFill>
              <a:srgbClr val="3C506E"/>
            </a:solidFill>
            <a:prstDash val="solid"/>
            <a:round/>
            <a:headEnd type="none" w="med" len="med"/>
            <a:tailEnd type="none" w="med" len="med"/>
          </a:ln>
          <a:effectLst/>
        </p:spPr>
      </p:cxnSp>
      <p:pic>
        <p:nvPicPr>
          <p:cNvPr id="17" name="Grafik 16"/>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8100392" y="5475185"/>
            <a:ext cx="216000" cy="216000"/>
          </a:xfrm>
          <a:prstGeom prst="rect">
            <a:avLst/>
          </a:prstGeom>
        </p:spPr>
      </p:pic>
      <p:sp>
        <p:nvSpPr>
          <p:cNvPr id="16" name="Pfeil nach unten 15"/>
          <p:cNvSpPr/>
          <p:nvPr/>
        </p:nvSpPr>
        <p:spPr bwMode="auto">
          <a:xfrm>
            <a:off x="534988" y="1194923"/>
            <a:ext cx="220588" cy="144437"/>
          </a:xfrm>
          <a:prstGeom prst="downArrow">
            <a:avLst>
              <a:gd name="adj1" fmla="val 36753"/>
              <a:gd name="adj2" fmla="val 88684"/>
            </a:avLst>
          </a:prstGeom>
          <a:solidFill>
            <a:srgbClr val="233755"/>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391"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charset="0"/>
            </a:endParaRPr>
          </a:p>
        </p:txBody>
      </p:sp>
      <p:sp>
        <p:nvSpPr>
          <p:cNvPr id="19" name="Textfeld 18"/>
          <p:cNvSpPr txBox="1"/>
          <p:nvPr/>
        </p:nvSpPr>
        <p:spPr>
          <a:xfrm>
            <a:off x="8183033" y="5474673"/>
            <a:ext cx="936104" cy="215444"/>
          </a:xfrm>
          <a:prstGeom prst="rect">
            <a:avLst/>
          </a:prstGeom>
          <a:noFill/>
        </p:spPr>
        <p:txBody>
          <a:bodyPr wrap="square" rtlCol="0" anchor="ctr">
            <a:spAutoFit/>
          </a:bodyPr>
          <a:lstStyle/>
          <a:p>
            <a:pPr algn="r"/>
            <a:r>
              <a:rPr lang="de-DE" sz="800" b="0" dirty="0" smtClean="0">
                <a:solidFill>
                  <a:schemeClr val="bg1"/>
                </a:solidFill>
              </a:rPr>
              <a:t>www.justiz.nrw</a:t>
            </a:r>
            <a:endParaRPr lang="de-DE" sz="800" b="0" dirty="0">
              <a:solidFill>
                <a:schemeClr val="bg1"/>
              </a:solidFill>
            </a:endParaRPr>
          </a:p>
        </p:txBody>
      </p:sp>
      <p:cxnSp>
        <p:nvCxnSpPr>
          <p:cNvPr id="20" name="Gerader Verbinder 19"/>
          <p:cNvCxnSpPr/>
          <p:nvPr/>
        </p:nvCxnSpPr>
        <p:spPr bwMode="auto">
          <a:xfrm>
            <a:off x="0" y="1201316"/>
            <a:ext cx="9144000" cy="0"/>
          </a:xfrm>
          <a:prstGeom prst="line">
            <a:avLst/>
          </a:prstGeom>
          <a:noFill/>
          <a:ln w="19050" cap="flat" cmpd="sng" algn="ctr">
            <a:solidFill>
              <a:srgbClr val="3C506E"/>
            </a:solidFill>
            <a:prstDash val="solid"/>
            <a:round/>
            <a:headEnd type="none" w="med" len="med"/>
            <a:tailEnd type="none" w="med" len="med"/>
          </a:ln>
          <a:effectLst/>
        </p:spPr>
      </p:cxnSp>
      <p:pic>
        <p:nvPicPr>
          <p:cNvPr id="3" name="Grafik 2"/>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100000" y="5475185"/>
            <a:ext cx="216000" cy="216000"/>
          </a:xfrm>
          <a:prstGeom prst="rect">
            <a:avLst/>
          </a:prstGeom>
        </p:spPr>
      </p:pic>
      <p:sp>
        <p:nvSpPr>
          <p:cNvPr id="21" name="Rechteck 20"/>
          <p:cNvSpPr/>
          <p:nvPr userDrawn="1"/>
        </p:nvSpPr>
        <p:spPr bwMode="auto">
          <a:xfrm>
            <a:off x="0" y="5449788"/>
            <a:ext cx="9144000" cy="265212"/>
          </a:xfrm>
          <a:prstGeom prst="rect">
            <a:avLst/>
          </a:prstGeom>
          <a:solidFill>
            <a:srgbClr val="3C506E"/>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391"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charset="0"/>
            </a:endParaRPr>
          </a:p>
        </p:txBody>
      </p:sp>
      <p:sp>
        <p:nvSpPr>
          <p:cNvPr id="22" name="Pfeil nach unten 21"/>
          <p:cNvSpPr/>
          <p:nvPr userDrawn="1"/>
        </p:nvSpPr>
        <p:spPr bwMode="auto">
          <a:xfrm>
            <a:off x="534988" y="1194923"/>
            <a:ext cx="220588" cy="144437"/>
          </a:xfrm>
          <a:prstGeom prst="downArrow">
            <a:avLst>
              <a:gd name="adj1" fmla="val 36753"/>
              <a:gd name="adj2" fmla="val 88684"/>
            </a:avLst>
          </a:prstGeom>
          <a:solidFill>
            <a:srgbClr val="233755"/>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l" defTabSz="914391" rtl="0" eaLnBrk="1" fontAlgn="base" latinLnBrk="0" hangingPunct="1">
              <a:lnSpc>
                <a:spcPct val="100000"/>
              </a:lnSpc>
              <a:spcBef>
                <a:spcPct val="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charset="0"/>
            </a:endParaRPr>
          </a:p>
        </p:txBody>
      </p:sp>
      <p:sp>
        <p:nvSpPr>
          <p:cNvPr id="23" name="Textfeld 22"/>
          <p:cNvSpPr txBox="1"/>
          <p:nvPr userDrawn="1"/>
        </p:nvSpPr>
        <p:spPr>
          <a:xfrm>
            <a:off x="8183033" y="5474673"/>
            <a:ext cx="936104" cy="215444"/>
          </a:xfrm>
          <a:prstGeom prst="rect">
            <a:avLst/>
          </a:prstGeom>
          <a:noFill/>
        </p:spPr>
        <p:txBody>
          <a:bodyPr wrap="square" rtlCol="0" anchor="ctr">
            <a:spAutoFit/>
          </a:bodyPr>
          <a:lstStyle/>
          <a:p>
            <a:pPr algn="r"/>
            <a:r>
              <a:rPr lang="de-DE" sz="800" b="0" dirty="0" smtClean="0">
                <a:solidFill>
                  <a:schemeClr val="bg1"/>
                </a:solidFill>
              </a:rPr>
              <a:t>www.justiz.nrw</a:t>
            </a:r>
            <a:endParaRPr lang="de-DE" sz="800" b="0" dirty="0">
              <a:solidFill>
                <a:schemeClr val="bg1"/>
              </a:solidFill>
            </a:endParaRPr>
          </a:p>
        </p:txBody>
      </p:sp>
      <p:cxnSp>
        <p:nvCxnSpPr>
          <p:cNvPr id="24" name="Gerader Verbinder 23"/>
          <p:cNvCxnSpPr/>
          <p:nvPr userDrawn="1"/>
        </p:nvCxnSpPr>
        <p:spPr bwMode="auto">
          <a:xfrm>
            <a:off x="0" y="1201316"/>
            <a:ext cx="9144000" cy="0"/>
          </a:xfrm>
          <a:prstGeom prst="line">
            <a:avLst/>
          </a:prstGeom>
          <a:noFill/>
          <a:ln w="19050" cap="flat" cmpd="sng" algn="ctr">
            <a:solidFill>
              <a:srgbClr val="3C506E"/>
            </a:solidFill>
            <a:prstDash val="solid"/>
            <a:round/>
            <a:headEnd type="none" w="med" len="med"/>
            <a:tailEnd type="none" w="med" len="med"/>
          </a:ln>
          <a:effectLst/>
        </p:spPr>
      </p:cxnSp>
      <p:pic>
        <p:nvPicPr>
          <p:cNvPr id="25" name="Grafik 24"/>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8100000" y="5475185"/>
            <a:ext cx="216000" cy="216000"/>
          </a:xfrm>
          <a:prstGeom prst="rect">
            <a:avLst/>
          </a:prstGeom>
        </p:spPr>
      </p:pic>
    </p:spTree>
    <p:extLst>
      <p:ext uri="{BB962C8B-B14F-4D97-AF65-F5344CB8AC3E}">
        <p14:creationId xmlns:p14="http://schemas.microsoft.com/office/powerpoint/2010/main" val="458693901"/>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31" r:id="rId10"/>
    <p:sldLayoutId id="2147483838" r:id="rId11"/>
  </p:sldLayoutIdLst>
  <p:timing>
    <p:tnLst>
      <p:par>
        <p:cTn id="1" dur="indefinite" restart="never" nodeType="tmRoot"/>
      </p:par>
    </p:tnLst>
  </p:timing>
  <p:hf hdr="0" dt="0"/>
  <p:txStyles>
    <p:titleStyle>
      <a:lvl1pPr algn="l" rtl="0" eaLnBrk="1" fontAlgn="base" hangingPunct="1">
        <a:spcBef>
          <a:spcPct val="0"/>
        </a:spcBef>
        <a:spcAft>
          <a:spcPct val="0"/>
        </a:spcAft>
        <a:defRPr sz="2400" b="1">
          <a:solidFill>
            <a:srgbClr val="3C506E"/>
          </a:solidFill>
          <a:latin typeface="+mj-lt"/>
          <a:ea typeface="+mj-ea"/>
          <a:cs typeface="+mj-cs"/>
        </a:defRPr>
      </a:lvl1pPr>
      <a:lvl2pPr algn="l" rtl="0" eaLnBrk="1" fontAlgn="base" hangingPunct="1">
        <a:spcBef>
          <a:spcPct val="0"/>
        </a:spcBef>
        <a:spcAft>
          <a:spcPct val="0"/>
        </a:spcAft>
        <a:defRPr sz="2400" b="1">
          <a:solidFill>
            <a:schemeClr val="tx2"/>
          </a:solidFill>
          <a:latin typeface="Arial" charset="0"/>
        </a:defRPr>
      </a:lvl2pPr>
      <a:lvl3pPr algn="l" rtl="0" eaLnBrk="1" fontAlgn="base" hangingPunct="1">
        <a:spcBef>
          <a:spcPct val="0"/>
        </a:spcBef>
        <a:spcAft>
          <a:spcPct val="0"/>
        </a:spcAft>
        <a:defRPr sz="2400" b="1">
          <a:solidFill>
            <a:schemeClr val="tx2"/>
          </a:solidFill>
          <a:latin typeface="Arial" charset="0"/>
        </a:defRPr>
      </a:lvl3pPr>
      <a:lvl4pPr algn="l" rtl="0" eaLnBrk="1" fontAlgn="base" hangingPunct="1">
        <a:spcBef>
          <a:spcPct val="0"/>
        </a:spcBef>
        <a:spcAft>
          <a:spcPct val="0"/>
        </a:spcAft>
        <a:defRPr sz="2400" b="1">
          <a:solidFill>
            <a:schemeClr val="tx2"/>
          </a:solidFill>
          <a:latin typeface="Arial" charset="0"/>
        </a:defRPr>
      </a:lvl4pPr>
      <a:lvl5pPr algn="l" rtl="0" eaLnBrk="1" fontAlgn="base" hangingPunct="1">
        <a:spcBef>
          <a:spcPct val="0"/>
        </a:spcBef>
        <a:spcAft>
          <a:spcPct val="0"/>
        </a:spcAft>
        <a:defRPr sz="2400" b="1">
          <a:solidFill>
            <a:schemeClr val="tx2"/>
          </a:solidFill>
          <a:latin typeface="Arial" charset="0"/>
        </a:defRPr>
      </a:lvl5pPr>
      <a:lvl6pPr marL="457195" algn="l" rtl="0" eaLnBrk="1" fontAlgn="base" hangingPunct="1">
        <a:spcBef>
          <a:spcPct val="0"/>
        </a:spcBef>
        <a:spcAft>
          <a:spcPct val="0"/>
        </a:spcAft>
        <a:defRPr sz="2800" b="1">
          <a:solidFill>
            <a:schemeClr val="tx2"/>
          </a:solidFill>
          <a:latin typeface="Arial" charset="0"/>
        </a:defRPr>
      </a:lvl6pPr>
      <a:lvl7pPr marL="914391" algn="l" rtl="0" eaLnBrk="1" fontAlgn="base" hangingPunct="1">
        <a:spcBef>
          <a:spcPct val="0"/>
        </a:spcBef>
        <a:spcAft>
          <a:spcPct val="0"/>
        </a:spcAft>
        <a:defRPr sz="2800" b="1">
          <a:solidFill>
            <a:schemeClr val="tx2"/>
          </a:solidFill>
          <a:latin typeface="Arial" charset="0"/>
        </a:defRPr>
      </a:lvl7pPr>
      <a:lvl8pPr marL="1371586" algn="l" rtl="0" eaLnBrk="1" fontAlgn="base" hangingPunct="1">
        <a:spcBef>
          <a:spcPct val="0"/>
        </a:spcBef>
        <a:spcAft>
          <a:spcPct val="0"/>
        </a:spcAft>
        <a:defRPr sz="2800" b="1">
          <a:solidFill>
            <a:schemeClr val="tx2"/>
          </a:solidFill>
          <a:latin typeface="Arial" charset="0"/>
        </a:defRPr>
      </a:lvl8pPr>
      <a:lvl9pPr marL="1828782" algn="l" rtl="0" eaLnBrk="1" fontAlgn="base" hangingPunct="1">
        <a:spcBef>
          <a:spcPct val="0"/>
        </a:spcBef>
        <a:spcAft>
          <a:spcPct val="0"/>
        </a:spcAft>
        <a:defRPr sz="2800" b="1">
          <a:solidFill>
            <a:schemeClr val="tx2"/>
          </a:solidFill>
          <a:latin typeface="Arial" charset="0"/>
        </a:defRPr>
      </a:lvl9pPr>
    </p:titleStyle>
    <p:bodyStyle>
      <a:lvl1pPr marL="342897" indent="-342897" algn="l" rtl="0" eaLnBrk="1" fontAlgn="base" hangingPunct="1">
        <a:spcBef>
          <a:spcPts val="600"/>
        </a:spcBef>
        <a:spcAft>
          <a:spcPct val="0"/>
        </a:spcAft>
        <a:buClrTx/>
        <a:buSzPct val="100000"/>
        <a:buFontTx/>
        <a:buBlip>
          <a:blip r:embed="rId16"/>
        </a:buBlip>
        <a:defRPr sz="2400">
          <a:solidFill>
            <a:srgbClr val="3C506E"/>
          </a:solidFill>
          <a:latin typeface="+mn-lt"/>
          <a:ea typeface="+mn-ea"/>
          <a:cs typeface="+mn-cs"/>
        </a:defRPr>
      </a:lvl1pPr>
      <a:lvl2pPr marL="742943" indent="-285747" algn="l" rtl="0" eaLnBrk="1" fontAlgn="base" hangingPunct="1">
        <a:spcBef>
          <a:spcPts val="600"/>
        </a:spcBef>
        <a:spcAft>
          <a:spcPct val="0"/>
        </a:spcAft>
        <a:buFontTx/>
        <a:buBlip>
          <a:blip r:embed="rId17"/>
        </a:buBlip>
        <a:defRPr sz="2000">
          <a:solidFill>
            <a:schemeClr val="tx2"/>
          </a:solidFill>
          <a:latin typeface="+mn-lt"/>
        </a:defRPr>
      </a:lvl2pPr>
      <a:lvl3pPr marL="1142989" indent="-228598" algn="l" rtl="0" eaLnBrk="1" fontAlgn="base" hangingPunct="1">
        <a:spcBef>
          <a:spcPts val="500"/>
        </a:spcBef>
        <a:spcAft>
          <a:spcPct val="0"/>
        </a:spcAft>
        <a:buClr>
          <a:schemeClr val="tx2"/>
        </a:buClr>
        <a:buFont typeface="Arial" panose="020B0604020202020204" pitchFamily="34" charset="0"/>
        <a:buChar char="●"/>
        <a:defRPr>
          <a:solidFill>
            <a:schemeClr val="tx2"/>
          </a:solidFill>
          <a:latin typeface="+mn-lt"/>
        </a:defRPr>
      </a:lvl3pPr>
      <a:lvl4pPr marL="1600184" indent="-228598" algn="l" rtl="0" eaLnBrk="1" fontAlgn="base" hangingPunct="1">
        <a:spcBef>
          <a:spcPts val="400"/>
        </a:spcBef>
        <a:spcAft>
          <a:spcPct val="0"/>
        </a:spcAft>
        <a:buClr>
          <a:schemeClr val="tx2"/>
        </a:buClr>
        <a:buFont typeface="Courier New" panose="02070309020205020404" pitchFamily="49" charset="0"/>
        <a:buChar char="o"/>
        <a:defRPr sz="1600">
          <a:solidFill>
            <a:schemeClr val="tx2"/>
          </a:solidFill>
          <a:latin typeface="+mn-lt"/>
        </a:defRPr>
      </a:lvl4pPr>
      <a:lvl5pPr marL="2057379" indent="-228598" algn="l" rtl="0" eaLnBrk="1" fontAlgn="base" hangingPunct="1">
        <a:spcBef>
          <a:spcPts val="400"/>
        </a:spcBef>
        <a:spcAft>
          <a:spcPct val="0"/>
        </a:spcAft>
        <a:buClr>
          <a:schemeClr val="tx2"/>
        </a:buClr>
        <a:buFont typeface="Courier New" panose="02070309020205020404" pitchFamily="49" charset="0"/>
        <a:buChar char="o"/>
        <a:defRPr sz="1600">
          <a:solidFill>
            <a:schemeClr val="tx2"/>
          </a:solidFill>
          <a:latin typeface="+mn-lt"/>
        </a:defRPr>
      </a:lvl5pPr>
      <a:lvl6pPr marL="2514575" indent="-228598" algn="l" rtl="0" eaLnBrk="1" fontAlgn="base" hangingPunct="1">
        <a:spcBef>
          <a:spcPct val="20000"/>
        </a:spcBef>
        <a:spcAft>
          <a:spcPct val="0"/>
        </a:spcAft>
        <a:buChar char="»"/>
        <a:defRPr sz="2000">
          <a:solidFill>
            <a:schemeClr val="tx1"/>
          </a:solidFill>
          <a:latin typeface="+mn-lt"/>
        </a:defRPr>
      </a:lvl6pPr>
      <a:lvl7pPr marL="2971770" indent="-228598" algn="l" rtl="0" eaLnBrk="1" fontAlgn="base" hangingPunct="1">
        <a:spcBef>
          <a:spcPct val="20000"/>
        </a:spcBef>
        <a:spcAft>
          <a:spcPct val="0"/>
        </a:spcAft>
        <a:buChar char="»"/>
        <a:defRPr sz="2000">
          <a:solidFill>
            <a:schemeClr val="tx1"/>
          </a:solidFill>
          <a:latin typeface="+mn-lt"/>
        </a:defRPr>
      </a:lvl7pPr>
      <a:lvl8pPr marL="3428966" indent="-228598" algn="l" rtl="0" eaLnBrk="1" fontAlgn="base" hangingPunct="1">
        <a:spcBef>
          <a:spcPct val="20000"/>
        </a:spcBef>
        <a:spcAft>
          <a:spcPct val="0"/>
        </a:spcAft>
        <a:buChar char="»"/>
        <a:defRPr sz="2000">
          <a:solidFill>
            <a:schemeClr val="tx1"/>
          </a:solidFill>
          <a:latin typeface="+mn-lt"/>
        </a:defRPr>
      </a:lvl8pPr>
      <a:lvl9pPr marL="3886161" indent="-228598"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391" rtl="0" eaLnBrk="1" latinLnBrk="0" hangingPunct="1">
        <a:defRPr sz="1800" kern="1200">
          <a:solidFill>
            <a:schemeClr val="tx1"/>
          </a:solidFill>
          <a:latin typeface="+mn-lt"/>
          <a:ea typeface="+mn-ea"/>
          <a:cs typeface="+mn-cs"/>
        </a:defRPr>
      </a:lvl1pPr>
      <a:lvl2pPr marL="457195" algn="l" defTabSz="914391" rtl="0" eaLnBrk="1" latinLnBrk="0" hangingPunct="1">
        <a:defRPr sz="1800" kern="1200">
          <a:solidFill>
            <a:schemeClr val="tx1"/>
          </a:solidFill>
          <a:latin typeface="+mn-lt"/>
          <a:ea typeface="+mn-ea"/>
          <a:cs typeface="+mn-cs"/>
        </a:defRPr>
      </a:lvl2pPr>
      <a:lvl3pPr marL="914391" algn="l" defTabSz="914391" rtl="0" eaLnBrk="1" latinLnBrk="0" hangingPunct="1">
        <a:defRPr sz="1800" kern="1200">
          <a:solidFill>
            <a:schemeClr val="tx1"/>
          </a:solidFill>
          <a:latin typeface="+mn-lt"/>
          <a:ea typeface="+mn-ea"/>
          <a:cs typeface="+mn-cs"/>
        </a:defRPr>
      </a:lvl3pPr>
      <a:lvl4pPr marL="1371586" algn="l" defTabSz="914391" rtl="0" eaLnBrk="1" latinLnBrk="0" hangingPunct="1">
        <a:defRPr sz="1800" kern="1200">
          <a:solidFill>
            <a:schemeClr val="tx1"/>
          </a:solidFill>
          <a:latin typeface="+mn-lt"/>
          <a:ea typeface="+mn-ea"/>
          <a:cs typeface="+mn-cs"/>
        </a:defRPr>
      </a:lvl4pPr>
      <a:lvl5pPr marL="1828782" algn="l" defTabSz="914391" rtl="0" eaLnBrk="1" latinLnBrk="0" hangingPunct="1">
        <a:defRPr sz="1800" kern="1200">
          <a:solidFill>
            <a:schemeClr val="tx1"/>
          </a:solidFill>
          <a:latin typeface="+mn-lt"/>
          <a:ea typeface="+mn-ea"/>
          <a:cs typeface="+mn-cs"/>
        </a:defRPr>
      </a:lvl5pPr>
      <a:lvl6pPr marL="2285977" algn="l" defTabSz="914391" rtl="0" eaLnBrk="1" latinLnBrk="0" hangingPunct="1">
        <a:defRPr sz="1800" kern="1200">
          <a:solidFill>
            <a:schemeClr val="tx1"/>
          </a:solidFill>
          <a:latin typeface="+mn-lt"/>
          <a:ea typeface="+mn-ea"/>
          <a:cs typeface="+mn-cs"/>
        </a:defRPr>
      </a:lvl6pPr>
      <a:lvl7pPr marL="2743173" algn="l" defTabSz="914391" rtl="0" eaLnBrk="1" latinLnBrk="0" hangingPunct="1">
        <a:defRPr sz="1800" kern="1200">
          <a:solidFill>
            <a:schemeClr val="tx1"/>
          </a:solidFill>
          <a:latin typeface="+mn-lt"/>
          <a:ea typeface="+mn-ea"/>
          <a:cs typeface="+mn-cs"/>
        </a:defRPr>
      </a:lvl7pPr>
      <a:lvl8pPr marL="3200368" algn="l" defTabSz="914391" rtl="0" eaLnBrk="1" latinLnBrk="0" hangingPunct="1">
        <a:defRPr sz="1800" kern="1200">
          <a:solidFill>
            <a:schemeClr val="tx1"/>
          </a:solidFill>
          <a:latin typeface="+mn-lt"/>
          <a:ea typeface="+mn-ea"/>
          <a:cs typeface="+mn-cs"/>
        </a:defRPr>
      </a:lvl8pPr>
      <a:lvl9pPr marL="3657563" algn="l" defTabSz="914391"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757" userDrawn="1">
          <p15:clr>
            <a:srgbClr val="F26B43"/>
          </p15:clr>
        </p15:guide>
        <p15:guide id="1" orient="horz" pos="847" userDrawn="1">
          <p15:clr>
            <a:srgbClr val="F26B43"/>
          </p15:clr>
        </p15:guide>
        <p15:guide id="2" orient="horz" pos="3388" userDrawn="1">
          <p15:clr>
            <a:srgbClr val="F26B43"/>
          </p15:clr>
        </p15:guide>
        <p15:guide id="3" pos="340" userDrawn="1">
          <p15:clr>
            <a:srgbClr val="F26B43"/>
          </p15:clr>
        </p15:guide>
        <p15:guide id="4" orient="horz" pos="3433" userDrawn="1">
          <p15:clr>
            <a:srgbClr val="F26B43"/>
          </p15:clr>
        </p15:guide>
        <p15:guide id="5" pos="5420" userDrawn="1">
          <p15:clr>
            <a:srgbClr val="F26B43"/>
          </p15:clr>
        </p15:guide>
        <p15:guide id="6" pos="5035" userDrawn="1">
          <p15:clr>
            <a:srgbClr val="F26B43"/>
          </p15:clr>
        </p15:guide>
        <p15:guide id="7" orient="horz" pos="371"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ctrTitle"/>
          </p:nvPr>
        </p:nvSpPr>
        <p:spPr>
          <a:xfrm>
            <a:off x="539750" y="3723918"/>
            <a:ext cx="8064500" cy="861774"/>
          </a:xfrm>
        </p:spPr>
        <p:txBody>
          <a:bodyPr/>
          <a:lstStyle/>
          <a:p>
            <a:r>
              <a:rPr lang="de-DE" sz="2800" dirty="0"/>
              <a:t>Strukturierter Parteivortrag und Organisation des Verfahrens – aktuelle Reformüberlegungen</a:t>
            </a:r>
          </a:p>
        </p:txBody>
      </p:sp>
      <p:pic>
        <p:nvPicPr>
          <p:cNvPr id="3" name="Grafi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66178"/>
            <a:ext cx="9144000" cy="179832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pPr>
              <a:defRPr/>
            </a:pPr>
            <a:r>
              <a:rPr lang="de-DE" dirty="0"/>
              <a:t>Jörg Baack, Ministerialrat, Ministerium der Justiz des Landes NRW</a:t>
            </a:r>
          </a:p>
        </p:txBody>
      </p:sp>
      <p:sp>
        <p:nvSpPr>
          <p:cNvPr id="3" name="Titel 2"/>
          <p:cNvSpPr>
            <a:spLocks noGrp="1"/>
          </p:cNvSpPr>
          <p:nvPr>
            <p:ph type="title"/>
          </p:nvPr>
        </p:nvSpPr>
        <p:spPr/>
        <p:txBody>
          <a:bodyPr/>
          <a:lstStyle/>
          <a:p>
            <a:r>
              <a:rPr lang="de-DE" sz="2000" dirty="0"/>
              <a:t>Lösung: Strukturierung des </a:t>
            </a:r>
            <a:r>
              <a:rPr lang="de-DE" sz="2000" u="sng" dirty="0"/>
              <a:t>Parteivortrags</a:t>
            </a:r>
            <a:r>
              <a:rPr lang="de-DE" sz="2000" dirty="0"/>
              <a:t>?</a:t>
            </a:r>
          </a:p>
        </p:txBody>
      </p:sp>
      <p:sp>
        <p:nvSpPr>
          <p:cNvPr id="4" name="Foliennummernplatzhalter 3"/>
          <p:cNvSpPr>
            <a:spLocks noGrp="1"/>
          </p:cNvSpPr>
          <p:nvPr>
            <p:ph type="sldNum" sz="quarter" idx="4"/>
          </p:nvPr>
        </p:nvSpPr>
        <p:spPr/>
        <p:txBody>
          <a:bodyPr/>
          <a:lstStyle/>
          <a:p>
            <a:fld id="{F45352C9-3B46-4E3E-99A8-9D762CB74895}" type="slidenum">
              <a:rPr lang="de-DE" smtClean="0"/>
              <a:pPr/>
              <a:t>10</a:t>
            </a:fld>
            <a:endParaRPr lang="de-DE" dirty="0"/>
          </a:p>
        </p:txBody>
      </p:sp>
      <p:sp>
        <p:nvSpPr>
          <p:cNvPr id="5" name="Inhaltsplatzhalter 4"/>
          <p:cNvSpPr>
            <a:spLocks noGrp="1"/>
          </p:cNvSpPr>
          <p:nvPr>
            <p:ph sz="quarter" idx="11"/>
          </p:nvPr>
        </p:nvSpPr>
        <p:spPr>
          <a:xfrm>
            <a:off x="512434" y="1705372"/>
            <a:ext cx="8064500" cy="2880320"/>
          </a:xfrm>
        </p:spPr>
        <p:txBody>
          <a:bodyPr>
            <a:normAutofit lnSpcReduction="10000"/>
          </a:bodyPr>
          <a:lstStyle/>
          <a:p>
            <a:pPr lvl="1">
              <a:spcAft>
                <a:spcPts val="1200"/>
              </a:spcAft>
            </a:pPr>
            <a:r>
              <a:rPr lang="de-DE" dirty="0" smtClean="0"/>
              <a:t>RABGH Prof. Dr. Volkert Vorwerk (NJW 2017, 2326)</a:t>
            </a:r>
          </a:p>
          <a:p>
            <a:pPr lvl="2" algn="just">
              <a:spcAft>
                <a:spcPts val="600"/>
              </a:spcAft>
            </a:pPr>
            <a:r>
              <a:rPr lang="de-DE" sz="1600" dirty="0" smtClean="0"/>
              <a:t>Anordnung des „strukturierten Verfahrens“ durch das Gericht, womit ergänzende „Sonderregeln“ in Kraft treten</a:t>
            </a:r>
          </a:p>
          <a:p>
            <a:pPr lvl="2" algn="just">
              <a:spcAft>
                <a:spcPts val="600"/>
              </a:spcAft>
            </a:pPr>
            <a:r>
              <a:rPr lang="de-DE" sz="1600" dirty="0" smtClean="0"/>
              <a:t>Bestimmter Vortrag nur unter bestimmten Schlagwörtern</a:t>
            </a:r>
          </a:p>
          <a:p>
            <a:pPr lvl="2" algn="just">
              <a:spcAft>
                <a:spcPts val="600"/>
              </a:spcAft>
            </a:pPr>
            <a:r>
              <a:rPr lang="de-DE" sz="1600" dirty="0" smtClean="0"/>
              <a:t>Ordnung des Vortrags nach Anspruchs- und Einwendungsvoraussetzungen</a:t>
            </a:r>
          </a:p>
          <a:p>
            <a:pPr lvl="2" algn="just">
              <a:spcAft>
                <a:spcPts val="600"/>
              </a:spcAft>
            </a:pPr>
            <a:r>
              <a:rPr lang="de-DE" sz="1600" dirty="0" smtClean="0"/>
              <a:t>Abschichtung des Vortrags </a:t>
            </a:r>
          </a:p>
          <a:p>
            <a:pPr lvl="2" algn="just">
              <a:spcAft>
                <a:spcPts val="600"/>
              </a:spcAft>
            </a:pPr>
            <a:r>
              <a:rPr lang="de-DE" sz="1600" dirty="0" smtClean="0"/>
              <a:t>Fristgebundenes Vorbringen</a:t>
            </a:r>
          </a:p>
          <a:p>
            <a:pPr lvl="2" algn="just">
              <a:spcAft>
                <a:spcPts val="600"/>
              </a:spcAft>
            </a:pPr>
            <a:r>
              <a:rPr lang="de-DE" sz="1600" dirty="0" smtClean="0"/>
              <a:t>Sanktion </a:t>
            </a:r>
            <a:r>
              <a:rPr lang="de-DE" sz="1600" dirty="0"/>
              <a:t>von Verstößen durch Präklusion</a:t>
            </a:r>
          </a:p>
          <a:p>
            <a:pPr lvl="2" algn="just">
              <a:spcAft>
                <a:spcPts val="600"/>
              </a:spcAft>
            </a:pPr>
            <a:endParaRPr lang="de-DE" sz="1400" dirty="0" smtClean="0"/>
          </a:p>
          <a:p>
            <a:pPr lvl="2" algn="just">
              <a:spcAft>
                <a:spcPts val="600"/>
              </a:spcAft>
            </a:pPr>
            <a:endParaRPr lang="de-DE" sz="1400" dirty="0" smtClean="0"/>
          </a:p>
          <a:p>
            <a:pPr lvl="2" algn="just">
              <a:spcAft>
                <a:spcPts val="600"/>
              </a:spcAft>
            </a:pPr>
            <a:endParaRPr lang="de-DE" sz="1400" dirty="0"/>
          </a:p>
        </p:txBody>
      </p:sp>
    </p:spTree>
    <p:extLst>
      <p:ext uri="{BB962C8B-B14F-4D97-AF65-F5344CB8AC3E}">
        <p14:creationId xmlns:p14="http://schemas.microsoft.com/office/powerpoint/2010/main" val="579255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pPr>
              <a:defRPr/>
            </a:pPr>
            <a:r>
              <a:rPr lang="de-DE" dirty="0"/>
              <a:t>Jörg Baack, Ministerialrat, Ministerium der Justiz des Landes NRW</a:t>
            </a:r>
          </a:p>
        </p:txBody>
      </p:sp>
      <p:sp>
        <p:nvSpPr>
          <p:cNvPr id="3" name="Titel 2"/>
          <p:cNvSpPr>
            <a:spLocks noGrp="1"/>
          </p:cNvSpPr>
          <p:nvPr>
            <p:ph type="title"/>
          </p:nvPr>
        </p:nvSpPr>
        <p:spPr/>
        <p:txBody>
          <a:bodyPr/>
          <a:lstStyle/>
          <a:p>
            <a:r>
              <a:rPr lang="de-DE" sz="2000" dirty="0"/>
              <a:t>Lösung: Strukturierung des </a:t>
            </a:r>
            <a:r>
              <a:rPr lang="de-DE" sz="2000" u="sng" dirty="0" smtClean="0"/>
              <a:t>Parteivortrags</a:t>
            </a:r>
            <a:r>
              <a:rPr lang="de-DE" sz="2000" dirty="0" smtClean="0"/>
              <a:t>?</a:t>
            </a:r>
            <a:endParaRPr lang="de-DE" sz="2000" dirty="0"/>
          </a:p>
        </p:txBody>
      </p:sp>
      <p:sp>
        <p:nvSpPr>
          <p:cNvPr id="4" name="Foliennummernplatzhalter 3"/>
          <p:cNvSpPr>
            <a:spLocks noGrp="1"/>
          </p:cNvSpPr>
          <p:nvPr>
            <p:ph type="sldNum" sz="quarter" idx="4"/>
          </p:nvPr>
        </p:nvSpPr>
        <p:spPr/>
        <p:txBody>
          <a:bodyPr/>
          <a:lstStyle/>
          <a:p>
            <a:fld id="{F45352C9-3B46-4E3E-99A8-9D762CB74895}" type="slidenum">
              <a:rPr lang="de-DE" smtClean="0"/>
              <a:pPr/>
              <a:t>11</a:t>
            </a:fld>
            <a:endParaRPr lang="de-DE" dirty="0"/>
          </a:p>
        </p:txBody>
      </p:sp>
      <p:sp>
        <p:nvSpPr>
          <p:cNvPr id="5" name="Inhaltsplatzhalter 4"/>
          <p:cNvSpPr>
            <a:spLocks noGrp="1"/>
          </p:cNvSpPr>
          <p:nvPr>
            <p:ph sz="quarter" idx="11"/>
          </p:nvPr>
        </p:nvSpPr>
        <p:spPr>
          <a:xfrm>
            <a:off x="539750" y="1632645"/>
            <a:ext cx="8064500" cy="3457103"/>
          </a:xfrm>
        </p:spPr>
        <p:txBody>
          <a:bodyPr>
            <a:normAutofit/>
          </a:bodyPr>
          <a:lstStyle/>
          <a:p>
            <a:pPr lvl="1">
              <a:spcBef>
                <a:spcPts val="0"/>
              </a:spcBef>
              <a:spcAft>
                <a:spcPts val="1200"/>
              </a:spcAft>
            </a:pPr>
            <a:r>
              <a:rPr lang="de-DE" dirty="0"/>
              <a:t>Arbeitsgruppe der </a:t>
            </a:r>
            <a:r>
              <a:rPr lang="de-DE" dirty="0" smtClean="0"/>
              <a:t>POLG, </a:t>
            </a:r>
            <a:r>
              <a:rPr lang="de-DE" dirty="0"/>
              <a:t>des </a:t>
            </a:r>
            <a:r>
              <a:rPr lang="de-DE" dirty="0" smtClean="0"/>
              <a:t>KG, </a:t>
            </a:r>
            <a:r>
              <a:rPr lang="de-DE" dirty="0"/>
              <a:t>des </a:t>
            </a:r>
            <a:r>
              <a:rPr lang="de-DE" dirty="0" err="1" smtClean="0"/>
              <a:t>BayObLG</a:t>
            </a:r>
            <a:r>
              <a:rPr lang="de-DE" dirty="0" smtClean="0"/>
              <a:t> und </a:t>
            </a:r>
            <a:r>
              <a:rPr lang="de-DE" dirty="0"/>
              <a:t>des </a:t>
            </a:r>
            <a:r>
              <a:rPr lang="de-DE" dirty="0" smtClean="0"/>
              <a:t>BGH </a:t>
            </a:r>
            <a:r>
              <a:rPr lang="de-DE" dirty="0"/>
              <a:t>„Modernisierung des Zivilprozesses“ </a:t>
            </a:r>
            <a:r>
              <a:rPr lang="de-DE" dirty="0" smtClean="0"/>
              <a:t>(2021)</a:t>
            </a:r>
          </a:p>
          <a:p>
            <a:pPr lvl="2" algn="just">
              <a:spcBef>
                <a:spcPts val="0"/>
              </a:spcBef>
              <a:spcAft>
                <a:spcPts val="600"/>
              </a:spcAft>
            </a:pPr>
            <a:r>
              <a:rPr lang="de-DE" sz="1400" dirty="0" smtClean="0"/>
              <a:t>Für den Anwaltsprozess verbindliche Einführung eines gemeinsamen elektronischen Basisdokuments</a:t>
            </a:r>
          </a:p>
          <a:p>
            <a:pPr lvl="2" algn="just">
              <a:spcBef>
                <a:spcPts val="0"/>
              </a:spcBef>
              <a:spcAft>
                <a:spcPts val="600"/>
              </a:spcAft>
            </a:pPr>
            <a:r>
              <a:rPr lang="de-DE" sz="1400" dirty="0" smtClean="0"/>
              <a:t>Der Kläger- </a:t>
            </a:r>
            <a:r>
              <a:rPr lang="de-DE" sz="1400" dirty="0"/>
              <a:t>und Beklagtenvortrag zum </a:t>
            </a:r>
            <a:r>
              <a:rPr lang="de-DE" sz="1400" dirty="0" smtClean="0"/>
              <a:t>Lebenssachverhalt </a:t>
            </a:r>
            <a:r>
              <a:rPr lang="de-DE" sz="1400" dirty="0"/>
              <a:t>wird im Sinne einer Relationstabelle nebeneinander dargestellt. Er ist nach </a:t>
            </a:r>
            <a:r>
              <a:rPr lang="de-DE" sz="1400" dirty="0" smtClean="0"/>
              <a:t>einzelnen </a:t>
            </a:r>
            <a:r>
              <a:rPr lang="de-DE" sz="1400" dirty="0"/>
              <a:t>Lebenssachverhaltselementen </a:t>
            </a:r>
            <a:r>
              <a:rPr lang="de-DE" sz="1400" dirty="0" smtClean="0"/>
              <a:t>und </a:t>
            </a:r>
            <a:r>
              <a:rPr lang="de-DE" sz="1400" dirty="0"/>
              <a:t>nicht nach </a:t>
            </a:r>
            <a:r>
              <a:rPr lang="de-DE" sz="1400" dirty="0" smtClean="0"/>
              <a:t>Anspruchsgrundlagen gegliedert</a:t>
            </a:r>
          </a:p>
          <a:p>
            <a:pPr lvl="2" algn="just">
              <a:spcBef>
                <a:spcPts val="0"/>
              </a:spcBef>
              <a:spcAft>
                <a:spcPts val="600"/>
              </a:spcAft>
            </a:pPr>
            <a:r>
              <a:rPr lang="de-DE" sz="1400" dirty="0"/>
              <a:t>Das Gericht überwacht die zutreffende Einordnung des Lebenssachverhalts in die </a:t>
            </a:r>
            <a:r>
              <a:rPr lang="de-DE" sz="1400" dirty="0" smtClean="0"/>
              <a:t>Relationstabelle </a:t>
            </a:r>
            <a:r>
              <a:rPr lang="de-DE" sz="1400" dirty="0"/>
              <a:t>und gibt rechtzeitig Hinweise zur </a:t>
            </a:r>
            <a:r>
              <a:rPr lang="de-DE" sz="1400" dirty="0" smtClean="0"/>
              <a:t>Strukturierung</a:t>
            </a:r>
          </a:p>
          <a:p>
            <a:pPr lvl="2" algn="just"/>
            <a:r>
              <a:rPr lang="de-DE" sz="1400" dirty="0"/>
              <a:t>Der im Basisdokument enthaltene </a:t>
            </a:r>
            <a:r>
              <a:rPr lang="de-DE" sz="1400" dirty="0" smtClean="0"/>
              <a:t>Sachvortrag </a:t>
            </a:r>
            <a:r>
              <a:rPr lang="de-DE" sz="1400" dirty="0"/>
              <a:t>wird </a:t>
            </a:r>
            <a:r>
              <a:rPr lang="de-DE" sz="1400" dirty="0" smtClean="0"/>
              <a:t>durch </a:t>
            </a:r>
            <a:r>
              <a:rPr lang="de-DE" sz="1400" dirty="0"/>
              <a:t>Erklärung der Parteien oder mit Schluss der mündlichen Verhandlung verbindlich. Er </a:t>
            </a:r>
            <a:r>
              <a:rPr lang="de-DE" sz="1400" dirty="0" smtClean="0"/>
              <a:t>bildet </a:t>
            </a:r>
            <a:r>
              <a:rPr lang="de-DE" sz="1400" dirty="0"/>
              <a:t>die Entscheidungsgrundlage und übernimmt so die Funktion des Tatbestands</a:t>
            </a:r>
          </a:p>
        </p:txBody>
      </p:sp>
    </p:spTree>
    <p:extLst>
      <p:ext uri="{BB962C8B-B14F-4D97-AF65-F5344CB8AC3E}">
        <p14:creationId xmlns:p14="http://schemas.microsoft.com/office/powerpoint/2010/main" val="1108139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pPr>
              <a:defRPr/>
            </a:pPr>
            <a:r>
              <a:rPr lang="de-DE" dirty="0"/>
              <a:t>Jörg Baack, Ministerialrat, Ministerium der Justiz des Landes NRW</a:t>
            </a:r>
          </a:p>
        </p:txBody>
      </p:sp>
      <p:sp>
        <p:nvSpPr>
          <p:cNvPr id="3" name="Titel 2"/>
          <p:cNvSpPr>
            <a:spLocks noGrp="1"/>
          </p:cNvSpPr>
          <p:nvPr>
            <p:ph type="title"/>
          </p:nvPr>
        </p:nvSpPr>
        <p:spPr/>
        <p:txBody>
          <a:bodyPr/>
          <a:lstStyle/>
          <a:p>
            <a:r>
              <a:rPr lang="de-DE" sz="2000" dirty="0"/>
              <a:t>Lösung: Strukturierung des </a:t>
            </a:r>
            <a:r>
              <a:rPr lang="de-DE" sz="2000" u="sng" dirty="0"/>
              <a:t>Parteivortrags</a:t>
            </a:r>
            <a:r>
              <a:rPr lang="de-DE" sz="2000" dirty="0"/>
              <a:t>?</a:t>
            </a:r>
          </a:p>
        </p:txBody>
      </p:sp>
      <p:sp>
        <p:nvSpPr>
          <p:cNvPr id="4" name="Foliennummernplatzhalter 3"/>
          <p:cNvSpPr>
            <a:spLocks noGrp="1"/>
          </p:cNvSpPr>
          <p:nvPr>
            <p:ph type="sldNum" sz="quarter" idx="4"/>
          </p:nvPr>
        </p:nvSpPr>
        <p:spPr/>
        <p:txBody>
          <a:bodyPr/>
          <a:lstStyle/>
          <a:p>
            <a:fld id="{F45352C9-3B46-4E3E-99A8-9D762CB74895}" type="slidenum">
              <a:rPr lang="de-DE" smtClean="0"/>
              <a:pPr/>
              <a:t>12</a:t>
            </a:fld>
            <a:endParaRPr lang="de-DE" dirty="0"/>
          </a:p>
        </p:txBody>
      </p:sp>
      <p:sp>
        <p:nvSpPr>
          <p:cNvPr id="5" name="Inhaltsplatzhalter 4"/>
          <p:cNvSpPr>
            <a:spLocks noGrp="1"/>
          </p:cNvSpPr>
          <p:nvPr>
            <p:ph sz="quarter" idx="11"/>
          </p:nvPr>
        </p:nvSpPr>
        <p:spPr>
          <a:xfrm>
            <a:off x="512434" y="1561356"/>
            <a:ext cx="8064500" cy="3169071"/>
          </a:xfrm>
        </p:spPr>
        <p:txBody>
          <a:bodyPr>
            <a:normAutofit lnSpcReduction="10000"/>
          </a:bodyPr>
          <a:lstStyle/>
          <a:p>
            <a:pPr lvl="1">
              <a:spcAft>
                <a:spcPts val="1200"/>
              </a:spcAft>
            </a:pPr>
            <a:r>
              <a:rPr lang="de-DE" dirty="0" err="1" smtClean="0"/>
              <a:t>RiBGH</a:t>
            </a:r>
            <a:r>
              <a:rPr lang="de-DE" dirty="0" smtClean="0"/>
              <a:t> a.D. Prof. Dr. Reinhard Greger (</a:t>
            </a:r>
            <a:r>
              <a:rPr lang="de-DE" dirty="0" err="1" smtClean="0"/>
              <a:t>AnwBl</a:t>
            </a:r>
            <a:r>
              <a:rPr lang="de-DE" dirty="0" smtClean="0"/>
              <a:t>. 2021, 284)</a:t>
            </a:r>
          </a:p>
          <a:p>
            <a:pPr lvl="2" algn="just">
              <a:spcAft>
                <a:spcPts val="600"/>
              </a:spcAft>
            </a:pPr>
            <a:r>
              <a:rPr lang="de-DE" sz="1600" dirty="0" smtClean="0"/>
              <a:t>Zustimmung zu den Vorschlägen der Arbeitsgruppe, die auf ihn zurückgehen</a:t>
            </a:r>
          </a:p>
          <a:p>
            <a:pPr lvl="2" algn="just">
              <a:spcAft>
                <a:spcPts val="600"/>
              </a:spcAft>
            </a:pPr>
            <a:r>
              <a:rPr lang="de-DE" sz="1600" dirty="0" smtClean="0"/>
              <a:t>Tabellarische </a:t>
            </a:r>
            <a:r>
              <a:rPr lang="de-DE" sz="1600" dirty="0"/>
              <a:t>Gegenüberstellung des Tatsachenvortrags </a:t>
            </a:r>
            <a:r>
              <a:rPr lang="de-DE" sz="1600" dirty="0" smtClean="0"/>
              <a:t>sei ein Fortschritt </a:t>
            </a:r>
            <a:r>
              <a:rPr lang="de-DE" sz="1600" dirty="0"/>
              <a:t>gegenüber der unkoordinierten, häufig redundanten Stoffsammlung herkömmlicher </a:t>
            </a:r>
            <a:r>
              <a:rPr lang="de-DE" sz="1600" dirty="0" smtClean="0"/>
              <a:t>Art</a:t>
            </a:r>
          </a:p>
          <a:p>
            <a:pPr lvl="2" algn="just">
              <a:spcAft>
                <a:spcPts val="600"/>
              </a:spcAft>
            </a:pPr>
            <a:r>
              <a:rPr lang="de-DE" sz="1600" dirty="0" smtClean="0"/>
              <a:t>Das Basisdokument sei so auszugestalten, </a:t>
            </a:r>
            <a:r>
              <a:rPr lang="de-DE" sz="1600" dirty="0"/>
              <a:t>dass Kläger und Beklagter in eine gemeinsam bearbeitete Textdatei eingeben, was der Kläger begehrt, aus welchem Sachverhalt er diese Rechtsfolge ableitet und ob der Beklagte diese Tatsachen bestätigt, bestreitet oder Gegenbehauptungen </a:t>
            </a:r>
            <a:r>
              <a:rPr lang="de-DE" sz="1600" dirty="0" smtClean="0"/>
              <a:t>einwendet</a:t>
            </a:r>
          </a:p>
          <a:p>
            <a:pPr lvl="2" algn="just">
              <a:spcAft>
                <a:spcPts val="600"/>
              </a:spcAft>
            </a:pPr>
            <a:r>
              <a:rPr lang="de-DE" sz="1600" dirty="0" smtClean="0"/>
              <a:t>Digitales </a:t>
            </a:r>
            <a:r>
              <a:rPr lang="de-DE" sz="1600" dirty="0"/>
              <a:t>Vorverfahren, welches in vielen Fällen einen Haupttermin entbehrlich machen oder zumindest stark entlasten könnte</a:t>
            </a:r>
          </a:p>
        </p:txBody>
      </p:sp>
    </p:spTree>
    <p:extLst>
      <p:ext uri="{BB962C8B-B14F-4D97-AF65-F5344CB8AC3E}">
        <p14:creationId xmlns:p14="http://schemas.microsoft.com/office/powerpoint/2010/main" val="92316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pPr>
              <a:defRPr/>
            </a:pPr>
            <a:r>
              <a:rPr lang="de-DE" dirty="0"/>
              <a:t>Jörg Baack, Ministerialrat, Ministerium der Justiz des Landes NRW</a:t>
            </a:r>
          </a:p>
        </p:txBody>
      </p:sp>
      <p:sp>
        <p:nvSpPr>
          <p:cNvPr id="3" name="Titel 2"/>
          <p:cNvSpPr>
            <a:spLocks noGrp="1"/>
          </p:cNvSpPr>
          <p:nvPr>
            <p:ph type="title"/>
          </p:nvPr>
        </p:nvSpPr>
        <p:spPr/>
        <p:txBody>
          <a:bodyPr/>
          <a:lstStyle/>
          <a:p>
            <a:r>
              <a:rPr lang="de-DE" sz="2000" dirty="0"/>
              <a:t>Lösung: Strukturierung des </a:t>
            </a:r>
            <a:r>
              <a:rPr lang="de-DE" sz="2000" u="sng" dirty="0" smtClean="0"/>
              <a:t>Parteivortrags</a:t>
            </a:r>
            <a:r>
              <a:rPr lang="de-DE" sz="2000" dirty="0" smtClean="0"/>
              <a:t>?</a:t>
            </a:r>
            <a:endParaRPr lang="de-DE" sz="2000" dirty="0"/>
          </a:p>
        </p:txBody>
      </p:sp>
      <p:sp>
        <p:nvSpPr>
          <p:cNvPr id="4" name="Foliennummernplatzhalter 3"/>
          <p:cNvSpPr>
            <a:spLocks noGrp="1"/>
          </p:cNvSpPr>
          <p:nvPr>
            <p:ph type="sldNum" sz="quarter" idx="4"/>
          </p:nvPr>
        </p:nvSpPr>
        <p:spPr/>
        <p:txBody>
          <a:bodyPr/>
          <a:lstStyle/>
          <a:p>
            <a:fld id="{F45352C9-3B46-4E3E-99A8-9D762CB74895}" type="slidenum">
              <a:rPr lang="de-DE" smtClean="0"/>
              <a:pPr/>
              <a:t>13</a:t>
            </a:fld>
            <a:endParaRPr lang="de-DE" dirty="0"/>
          </a:p>
        </p:txBody>
      </p:sp>
      <p:sp>
        <p:nvSpPr>
          <p:cNvPr id="5" name="Inhaltsplatzhalter 4"/>
          <p:cNvSpPr>
            <a:spLocks noGrp="1"/>
          </p:cNvSpPr>
          <p:nvPr>
            <p:ph sz="quarter" idx="11"/>
          </p:nvPr>
        </p:nvSpPr>
        <p:spPr>
          <a:xfrm>
            <a:off x="539750" y="1848669"/>
            <a:ext cx="8064500" cy="3169071"/>
          </a:xfrm>
        </p:spPr>
        <p:txBody>
          <a:bodyPr/>
          <a:lstStyle/>
          <a:p>
            <a:pPr lvl="1">
              <a:spcAft>
                <a:spcPts val="1200"/>
              </a:spcAft>
            </a:pPr>
            <a:r>
              <a:rPr lang="de-DE" dirty="0" smtClean="0"/>
              <a:t>Reallabor „Strukturierter Parteivortrag“</a:t>
            </a:r>
          </a:p>
          <a:p>
            <a:pPr lvl="2">
              <a:spcAft>
                <a:spcPts val="600"/>
              </a:spcAft>
            </a:pPr>
            <a:r>
              <a:rPr lang="de-DE" sz="1600" dirty="0" smtClean="0"/>
              <a:t>Projekt der Länder Bayern und Niedersachsen</a:t>
            </a:r>
          </a:p>
          <a:p>
            <a:pPr lvl="2">
              <a:spcAft>
                <a:spcPts val="600"/>
              </a:spcAft>
            </a:pPr>
            <a:r>
              <a:rPr lang="de-DE" sz="1600" dirty="0" smtClean="0"/>
              <a:t>Erprobung des Prototyps einer Strukturierungssoftware auf freiwilliger Basis </a:t>
            </a:r>
          </a:p>
          <a:p>
            <a:pPr lvl="2">
              <a:spcAft>
                <a:spcPts val="600"/>
              </a:spcAft>
            </a:pPr>
            <a:r>
              <a:rPr lang="de-DE" sz="1600" dirty="0" smtClean="0"/>
              <a:t>Echtbetrieb seit 2023</a:t>
            </a:r>
          </a:p>
          <a:p>
            <a:pPr lvl="2">
              <a:spcAft>
                <a:spcPts val="600"/>
              </a:spcAft>
            </a:pPr>
            <a:r>
              <a:rPr lang="de-DE" sz="1600" dirty="0" smtClean="0"/>
              <a:t>Beteiligte Gerichte: Landgerichte Hannover, Landshut, Osnabrück und Regensburg</a:t>
            </a:r>
          </a:p>
          <a:p>
            <a:pPr lvl="2">
              <a:spcAft>
                <a:spcPts val="600"/>
              </a:spcAft>
            </a:pPr>
            <a:r>
              <a:rPr lang="de-DE" sz="1600" dirty="0" smtClean="0"/>
              <a:t>Einsatz des Basisdokuments</a:t>
            </a:r>
          </a:p>
          <a:p>
            <a:pPr lvl="2">
              <a:spcAft>
                <a:spcPts val="600"/>
              </a:spcAft>
            </a:pPr>
            <a:r>
              <a:rPr lang="de-DE" sz="1600" dirty="0" smtClean="0"/>
              <a:t>Offizielle Erkenntnisse liegen bisher nicht vor</a:t>
            </a:r>
          </a:p>
          <a:p>
            <a:pPr lvl="2">
              <a:spcAft>
                <a:spcPts val="600"/>
              </a:spcAft>
            </a:pPr>
            <a:endParaRPr lang="de-DE" dirty="0"/>
          </a:p>
        </p:txBody>
      </p:sp>
    </p:spTree>
    <p:extLst>
      <p:ext uri="{BB962C8B-B14F-4D97-AF65-F5344CB8AC3E}">
        <p14:creationId xmlns:p14="http://schemas.microsoft.com/office/powerpoint/2010/main" val="40153963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pPr>
              <a:defRPr/>
            </a:pPr>
            <a:r>
              <a:rPr lang="de-DE" dirty="0"/>
              <a:t>Jörg Baack, Ministerialrat, Ministerium der Justiz des Landes NRW</a:t>
            </a:r>
          </a:p>
        </p:txBody>
      </p:sp>
      <p:sp>
        <p:nvSpPr>
          <p:cNvPr id="3" name="Titel 2"/>
          <p:cNvSpPr>
            <a:spLocks noGrp="1"/>
          </p:cNvSpPr>
          <p:nvPr>
            <p:ph type="title"/>
          </p:nvPr>
        </p:nvSpPr>
        <p:spPr/>
        <p:txBody>
          <a:bodyPr/>
          <a:lstStyle/>
          <a:p>
            <a:r>
              <a:rPr lang="de-DE" dirty="0" smtClean="0"/>
              <a:t>Bedenken/ offene Fragen</a:t>
            </a:r>
            <a:endParaRPr lang="de-DE" dirty="0"/>
          </a:p>
        </p:txBody>
      </p:sp>
      <p:sp>
        <p:nvSpPr>
          <p:cNvPr id="4" name="Foliennummernplatzhalter 3"/>
          <p:cNvSpPr>
            <a:spLocks noGrp="1"/>
          </p:cNvSpPr>
          <p:nvPr>
            <p:ph type="sldNum" sz="quarter" idx="4"/>
          </p:nvPr>
        </p:nvSpPr>
        <p:spPr/>
        <p:txBody>
          <a:bodyPr/>
          <a:lstStyle/>
          <a:p>
            <a:fld id="{F45352C9-3B46-4E3E-99A8-9D762CB74895}" type="slidenum">
              <a:rPr lang="de-DE" smtClean="0"/>
              <a:pPr/>
              <a:t>14</a:t>
            </a:fld>
            <a:endParaRPr lang="de-DE" dirty="0"/>
          </a:p>
        </p:txBody>
      </p:sp>
      <p:sp>
        <p:nvSpPr>
          <p:cNvPr id="5" name="Inhaltsplatzhalter 4"/>
          <p:cNvSpPr>
            <a:spLocks noGrp="1"/>
          </p:cNvSpPr>
          <p:nvPr>
            <p:ph sz="quarter" idx="11"/>
          </p:nvPr>
        </p:nvSpPr>
        <p:spPr>
          <a:xfrm>
            <a:off x="611560" y="1776661"/>
            <a:ext cx="8064500" cy="2953047"/>
          </a:xfrm>
        </p:spPr>
        <p:txBody>
          <a:bodyPr>
            <a:normAutofit/>
          </a:bodyPr>
          <a:lstStyle/>
          <a:p>
            <a:pPr lvl="1">
              <a:spcAft>
                <a:spcPts val="1200"/>
              </a:spcAft>
            </a:pPr>
            <a:r>
              <a:rPr lang="de-DE" sz="1800" dirty="0" smtClean="0"/>
              <a:t>Funktionalität und Praktikabilität im </a:t>
            </a:r>
            <a:r>
              <a:rPr lang="de-DE" sz="1800" smtClean="0"/>
              <a:t>„</a:t>
            </a:r>
            <a:r>
              <a:rPr lang="de-DE" sz="1800" smtClean="0"/>
              <a:t>Pulverdampf“ </a:t>
            </a:r>
            <a:r>
              <a:rPr lang="de-DE" sz="1800" dirty="0" smtClean="0"/>
              <a:t>des - insbesondere erstinstanzlichen - Tages- und Massengeschäfts?</a:t>
            </a:r>
          </a:p>
          <a:p>
            <a:pPr lvl="2" algn="just">
              <a:spcAft>
                <a:spcPts val="600"/>
              </a:spcAft>
            </a:pPr>
            <a:r>
              <a:rPr lang="de-DE" sz="1600" dirty="0" smtClean="0"/>
              <a:t>Redundanter und ausufernder Vortrag kann auch im Basisdokument erfolgen</a:t>
            </a:r>
          </a:p>
          <a:p>
            <a:pPr lvl="2" algn="just">
              <a:spcAft>
                <a:spcPts val="600"/>
              </a:spcAft>
            </a:pPr>
            <a:r>
              <a:rPr lang="de-DE" sz="1600" dirty="0" smtClean="0"/>
              <a:t>Frage der „Sanktion“ bei Verstößen gegen die Strukturierung (Präklusion?)</a:t>
            </a:r>
          </a:p>
          <a:p>
            <a:pPr lvl="2" algn="just">
              <a:spcAft>
                <a:spcPts val="600"/>
              </a:spcAft>
            </a:pPr>
            <a:r>
              <a:rPr lang="de-DE" sz="1600" dirty="0" smtClean="0"/>
              <a:t>Strukturierung kann bei Uneinigkeit auch „Nebenkriegsschauplätze“ eröffnen</a:t>
            </a:r>
          </a:p>
          <a:p>
            <a:pPr lvl="2" algn="just">
              <a:spcAft>
                <a:spcPts val="600"/>
              </a:spcAft>
            </a:pPr>
            <a:r>
              <a:rPr lang="de-DE" sz="1600" dirty="0" smtClean="0"/>
              <a:t>Ständige „Begleitung“ durch die Richterin oder den Richter nach jedem Eintrag im Basisdokument in der Praxis kaum leistbar</a:t>
            </a:r>
            <a:endParaRPr lang="de-DE" sz="1600" dirty="0"/>
          </a:p>
        </p:txBody>
      </p:sp>
    </p:spTree>
    <p:extLst>
      <p:ext uri="{BB962C8B-B14F-4D97-AF65-F5344CB8AC3E}">
        <p14:creationId xmlns:p14="http://schemas.microsoft.com/office/powerpoint/2010/main" val="34527236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pPr>
              <a:defRPr/>
            </a:pPr>
            <a:r>
              <a:rPr lang="de-DE" dirty="0"/>
              <a:t>Jörg Baack, Ministerialrat, Ministerium der Justiz des Landes NRW</a:t>
            </a:r>
          </a:p>
        </p:txBody>
      </p:sp>
      <p:sp>
        <p:nvSpPr>
          <p:cNvPr id="3" name="Titel 2"/>
          <p:cNvSpPr>
            <a:spLocks noGrp="1"/>
          </p:cNvSpPr>
          <p:nvPr>
            <p:ph type="title"/>
          </p:nvPr>
        </p:nvSpPr>
        <p:spPr/>
        <p:txBody>
          <a:bodyPr/>
          <a:lstStyle/>
          <a:p>
            <a:r>
              <a:rPr lang="de-DE" dirty="0" smtClean="0"/>
              <a:t>Ausblick</a:t>
            </a:r>
            <a:endParaRPr lang="de-DE" dirty="0"/>
          </a:p>
        </p:txBody>
      </p:sp>
      <p:sp>
        <p:nvSpPr>
          <p:cNvPr id="4" name="Foliennummernplatzhalter 3"/>
          <p:cNvSpPr>
            <a:spLocks noGrp="1"/>
          </p:cNvSpPr>
          <p:nvPr>
            <p:ph type="sldNum" sz="quarter" idx="4"/>
          </p:nvPr>
        </p:nvSpPr>
        <p:spPr/>
        <p:txBody>
          <a:bodyPr/>
          <a:lstStyle/>
          <a:p>
            <a:fld id="{F45352C9-3B46-4E3E-99A8-9D762CB74895}" type="slidenum">
              <a:rPr lang="de-DE" smtClean="0"/>
              <a:pPr/>
              <a:t>15</a:t>
            </a:fld>
            <a:endParaRPr lang="de-DE" dirty="0"/>
          </a:p>
        </p:txBody>
      </p:sp>
      <p:sp>
        <p:nvSpPr>
          <p:cNvPr id="5" name="Inhaltsplatzhalter 4"/>
          <p:cNvSpPr>
            <a:spLocks noGrp="1"/>
          </p:cNvSpPr>
          <p:nvPr>
            <p:ph sz="quarter" idx="11"/>
          </p:nvPr>
        </p:nvSpPr>
        <p:spPr>
          <a:xfrm>
            <a:off x="539750" y="1633364"/>
            <a:ext cx="8064500" cy="3240360"/>
          </a:xfrm>
        </p:spPr>
        <p:txBody>
          <a:bodyPr>
            <a:normAutofit/>
          </a:bodyPr>
          <a:lstStyle/>
          <a:p>
            <a:pPr lvl="1">
              <a:spcAft>
                <a:spcPts val="1200"/>
              </a:spcAft>
            </a:pPr>
            <a:r>
              <a:rPr lang="de-DE" dirty="0" smtClean="0"/>
              <a:t>Ergebnisse des Reallabors im Jahr 2024</a:t>
            </a:r>
          </a:p>
          <a:p>
            <a:pPr lvl="1" algn="just">
              <a:spcAft>
                <a:spcPts val="1200"/>
              </a:spcAft>
            </a:pPr>
            <a:r>
              <a:rPr lang="de-DE" dirty="0" smtClean="0"/>
              <a:t>Prognose</a:t>
            </a:r>
          </a:p>
          <a:p>
            <a:pPr lvl="2" algn="just"/>
            <a:r>
              <a:rPr lang="de-DE" sz="1600" dirty="0" smtClean="0"/>
              <a:t>Aufgrund der Vielstimmigkeit in der rechtspolitischen Diskussion und des Widerstands in Teilen der Anwaltschaft ist eine zeitnahe Umsetzung durch den Bundesgesetzgeber nicht wahrscheinlich</a:t>
            </a:r>
          </a:p>
          <a:p>
            <a:pPr lvl="2" algn="just"/>
            <a:r>
              <a:rPr lang="de-DE" sz="1600" dirty="0" smtClean="0"/>
              <a:t>Wegen der ungelösten Probleme einer rasant </a:t>
            </a:r>
            <a:r>
              <a:rPr lang="de-DE" sz="1600" smtClean="0"/>
              <a:t>wachsenden Textmenge wird </a:t>
            </a:r>
            <a:r>
              <a:rPr lang="de-DE" sz="1600" dirty="0" smtClean="0"/>
              <a:t>das Thema an prominenter Stelle auf der Tagesordnung bleiben</a:t>
            </a:r>
            <a:endParaRPr lang="de-DE" sz="1600" dirty="0"/>
          </a:p>
        </p:txBody>
      </p:sp>
    </p:spTree>
    <p:extLst>
      <p:ext uri="{BB962C8B-B14F-4D97-AF65-F5344CB8AC3E}">
        <p14:creationId xmlns:p14="http://schemas.microsoft.com/office/powerpoint/2010/main" val="1426773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pPr>
              <a:defRPr/>
            </a:pPr>
            <a:r>
              <a:rPr lang="de-DE" dirty="0" smtClean="0"/>
              <a:t>Jörg Baack, Ministerialrat, Ministerium der Justiz des Landes NRW</a:t>
            </a:r>
            <a:endParaRPr lang="de-DE" dirty="0"/>
          </a:p>
        </p:txBody>
      </p:sp>
      <p:sp>
        <p:nvSpPr>
          <p:cNvPr id="3" name="Titel 2"/>
          <p:cNvSpPr>
            <a:spLocks noGrp="1"/>
          </p:cNvSpPr>
          <p:nvPr>
            <p:ph type="title"/>
          </p:nvPr>
        </p:nvSpPr>
        <p:spPr>
          <a:xfrm>
            <a:off x="539751" y="409228"/>
            <a:ext cx="7450285" cy="753194"/>
          </a:xfrm>
        </p:spPr>
        <p:txBody>
          <a:bodyPr/>
          <a:lstStyle/>
          <a:p>
            <a:r>
              <a:rPr lang="de-DE" sz="2000" dirty="0" smtClean="0"/>
              <a:t>Rechtspolitische Diskussion </a:t>
            </a:r>
            <a:r>
              <a:rPr lang="de-DE" sz="2000" dirty="0"/>
              <a:t>um die </a:t>
            </a:r>
            <a:r>
              <a:rPr lang="de-DE" sz="2000" dirty="0" smtClean="0"/>
              <a:t/>
            </a:r>
            <a:br>
              <a:rPr lang="de-DE" sz="2000" dirty="0" smtClean="0"/>
            </a:br>
            <a:r>
              <a:rPr lang="de-DE" sz="2000" dirty="0" smtClean="0"/>
              <a:t>Strukturierung </a:t>
            </a:r>
            <a:r>
              <a:rPr lang="de-DE" sz="2000" dirty="0"/>
              <a:t>des Parteivortrags</a:t>
            </a:r>
            <a:r>
              <a:rPr lang="de-DE" dirty="0"/>
              <a:t/>
            </a:r>
            <a:br>
              <a:rPr lang="de-DE" dirty="0"/>
            </a:br>
            <a:endParaRPr lang="de-DE" dirty="0"/>
          </a:p>
        </p:txBody>
      </p:sp>
      <p:sp>
        <p:nvSpPr>
          <p:cNvPr id="4" name="Foliennummernplatzhalter 3"/>
          <p:cNvSpPr>
            <a:spLocks noGrp="1"/>
          </p:cNvSpPr>
          <p:nvPr>
            <p:ph type="sldNum" sz="quarter" idx="4"/>
          </p:nvPr>
        </p:nvSpPr>
        <p:spPr/>
        <p:txBody>
          <a:bodyPr/>
          <a:lstStyle/>
          <a:p>
            <a:fld id="{F45352C9-3B46-4E3E-99A8-9D762CB74895}" type="slidenum">
              <a:rPr lang="de-DE" smtClean="0"/>
              <a:pPr/>
              <a:t>2</a:t>
            </a:fld>
            <a:endParaRPr lang="de-DE" dirty="0"/>
          </a:p>
        </p:txBody>
      </p:sp>
      <p:sp>
        <p:nvSpPr>
          <p:cNvPr id="5" name="Inhaltsplatzhalter 4"/>
          <p:cNvSpPr>
            <a:spLocks noGrp="1"/>
          </p:cNvSpPr>
          <p:nvPr>
            <p:ph sz="quarter" idx="11"/>
          </p:nvPr>
        </p:nvSpPr>
        <p:spPr>
          <a:xfrm>
            <a:off x="539750" y="1489348"/>
            <a:ext cx="8064500" cy="3888432"/>
          </a:xfrm>
        </p:spPr>
        <p:txBody>
          <a:bodyPr>
            <a:normAutofit/>
          </a:bodyPr>
          <a:lstStyle/>
          <a:p>
            <a:pPr lvl="1" algn="just">
              <a:spcAft>
                <a:spcPts val="1200"/>
              </a:spcAft>
            </a:pPr>
            <a:r>
              <a:rPr lang="de-DE" sz="1600" dirty="0" smtClean="0"/>
              <a:t>Anfänge der Diskussion in den Neunzigerjahren</a:t>
            </a:r>
          </a:p>
          <a:p>
            <a:pPr lvl="1" algn="just">
              <a:spcAft>
                <a:spcPts val="1200"/>
              </a:spcAft>
            </a:pPr>
            <a:r>
              <a:rPr lang="de-DE" sz="1600" dirty="0" smtClean="0"/>
              <a:t>Wahrscheinlicher Zusammenhang mit den sich seinerzeit rasant verbreitenden Möglichkeiten der Textverarbeitung </a:t>
            </a:r>
          </a:p>
          <a:p>
            <a:pPr lvl="1" algn="just">
              <a:spcAft>
                <a:spcPts val="1200"/>
              </a:spcAft>
            </a:pPr>
            <a:r>
              <a:rPr lang="de-DE" sz="1600" dirty="0" smtClean="0"/>
              <a:t>Intensivierung der Diskussion mit der Einführung des elektronischen Rechtsverkehrs 2014 (IT-gestützte Weiterverarbeitung strukturierten Vortrags)</a:t>
            </a:r>
          </a:p>
          <a:p>
            <a:pPr lvl="1" algn="just"/>
            <a:r>
              <a:rPr lang="de-DE" sz="1600" dirty="0" smtClean="0"/>
              <a:t>Regelmäßige Vorschläge zur Strukturierung aus Wissenschaft und Praxis</a:t>
            </a:r>
          </a:p>
          <a:p>
            <a:pPr lvl="2" algn="just"/>
            <a:r>
              <a:rPr lang="de-DE" sz="1100" dirty="0" smtClean="0"/>
              <a:t>RiBVerfG a.D. Prof. Dr. </a:t>
            </a:r>
            <a:r>
              <a:rPr lang="de-DE" sz="1100" dirty="0" smtClean="0"/>
              <a:t>Reinhard </a:t>
            </a:r>
            <a:r>
              <a:rPr lang="de-DE" sz="1100" dirty="0" err="1" smtClean="0"/>
              <a:t>Gaier</a:t>
            </a:r>
            <a:r>
              <a:rPr lang="de-DE" sz="1100" dirty="0" smtClean="0"/>
              <a:t> </a:t>
            </a:r>
            <a:r>
              <a:rPr lang="de-DE" sz="1100" dirty="0" smtClean="0"/>
              <a:t>(u.a. NJW </a:t>
            </a:r>
            <a:r>
              <a:rPr lang="de-DE" sz="1100" dirty="0"/>
              <a:t>2013, </a:t>
            </a:r>
            <a:r>
              <a:rPr lang="de-DE" sz="1100" dirty="0" smtClean="0"/>
              <a:t>2871)</a:t>
            </a:r>
          </a:p>
          <a:p>
            <a:pPr lvl="2" algn="just"/>
            <a:r>
              <a:rPr lang="de-DE" sz="1100" dirty="0" smtClean="0"/>
              <a:t>70. Deutscher Juristentag 2014 in Hannover (Beschlüsse der prozessrechtlichen Abteilung)</a:t>
            </a:r>
          </a:p>
          <a:p>
            <a:pPr lvl="2" algn="just"/>
            <a:r>
              <a:rPr lang="de-DE" sz="1100" dirty="0"/>
              <a:t>RABGH Prof. Dr. Volkert Vorwerk (NJW 2017, 2326</a:t>
            </a:r>
            <a:r>
              <a:rPr lang="de-DE" sz="1100" dirty="0" smtClean="0"/>
              <a:t>)</a:t>
            </a:r>
          </a:p>
          <a:p>
            <a:pPr lvl="2" algn="just"/>
            <a:r>
              <a:rPr lang="de-DE" sz="1100" dirty="0"/>
              <a:t>Arbeitsgruppe </a:t>
            </a:r>
            <a:r>
              <a:rPr lang="de-DE" sz="1100" dirty="0" smtClean="0"/>
              <a:t>der Präsidentinnen </a:t>
            </a:r>
            <a:r>
              <a:rPr lang="de-DE" sz="1100" dirty="0"/>
              <a:t>und Präsidenten der Oberlandesgerichte, des Kammergerichts, des Bayerischen Obersten Landesgerichts und des Bundesgerichtshofs „Modernisierung des Zivilprozesses“ </a:t>
            </a:r>
            <a:r>
              <a:rPr lang="de-DE" sz="1100" dirty="0" smtClean="0"/>
              <a:t>(2021)</a:t>
            </a:r>
          </a:p>
          <a:p>
            <a:pPr lvl="2" algn="just"/>
            <a:r>
              <a:rPr lang="de-DE" sz="1100" dirty="0" err="1" smtClean="0"/>
              <a:t>RiBGH</a:t>
            </a:r>
            <a:r>
              <a:rPr lang="de-DE" sz="1100" dirty="0" smtClean="0"/>
              <a:t> a.D. Prof</a:t>
            </a:r>
            <a:r>
              <a:rPr lang="de-DE" sz="1100" dirty="0" smtClean="0"/>
              <a:t>. Dr. Reinhard Greger (u.a. </a:t>
            </a:r>
            <a:r>
              <a:rPr lang="de-DE" sz="1100" dirty="0" err="1" smtClean="0"/>
              <a:t>AnwBl</a:t>
            </a:r>
            <a:r>
              <a:rPr lang="de-DE" sz="1100" dirty="0" smtClean="0"/>
              <a:t>. 2021, 284)</a:t>
            </a:r>
          </a:p>
          <a:p>
            <a:pPr lvl="2" algn="just"/>
            <a:endParaRPr lang="de-DE" sz="2000" dirty="0" smtClean="0"/>
          </a:p>
        </p:txBody>
      </p:sp>
    </p:spTree>
    <p:extLst>
      <p:ext uri="{BB962C8B-B14F-4D97-AF65-F5344CB8AC3E}">
        <p14:creationId xmlns:p14="http://schemas.microsoft.com/office/powerpoint/2010/main" val="2492418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pPr>
              <a:defRPr/>
            </a:pPr>
            <a:r>
              <a:rPr lang="de-DE" dirty="0" smtClean="0"/>
              <a:t>Jörg Baack</a:t>
            </a:r>
            <a:r>
              <a:rPr lang="de-DE" dirty="0"/>
              <a:t>, Ministerialrat, Ministerium der Justiz des Landes NRW</a:t>
            </a:r>
          </a:p>
        </p:txBody>
      </p:sp>
      <p:sp>
        <p:nvSpPr>
          <p:cNvPr id="3" name="Titel 2"/>
          <p:cNvSpPr>
            <a:spLocks noGrp="1"/>
          </p:cNvSpPr>
          <p:nvPr>
            <p:ph type="title"/>
          </p:nvPr>
        </p:nvSpPr>
        <p:spPr/>
        <p:txBody>
          <a:bodyPr/>
          <a:lstStyle/>
          <a:p>
            <a:r>
              <a:rPr lang="de-DE" dirty="0" smtClean="0"/>
              <a:t>Probleme der gerichtlichen Praxis</a:t>
            </a:r>
            <a:endParaRPr lang="de-DE" dirty="0"/>
          </a:p>
        </p:txBody>
      </p:sp>
      <p:sp>
        <p:nvSpPr>
          <p:cNvPr id="4" name="Foliennummernplatzhalter 3"/>
          <p:cNvSpPr>
            <a:spLocks noGrp="1"/>
          </p:cNvSpPr>
          <p:nvPr>
            <p:ph type="sldNum" sz="quarter" idx="4"/>
          </p:nvPr>
        </p:nvSpPr>
        <p:spPr/>
        <p:txBody>
          <a:bodyPr/>
          <a:lstStyle/>
          <a:p>
            <a:fld id="{F45352C9-3B46-4E3E-99A8-9D762CB74895}" type="slidenum">
              <a:rPr lang="de-DE" smtClean="0"/>
              <a:pPr/>
              <a:t>3</a:t>
            </a:fld>
            <a:endParaRPr lang="de-DE" dirty="0"/>
          </a:p>
        </p:txBody>
      </p:sp>
      <p:sp>
        <p:nvSpPr>
          <p:cNvPr id="5" name="Inhaltsplatzhalter 4"/>
          <p:cNvSpPr>
            <a:spLocks noGrp="1"/>
          </p:cNvSpPr>
          <p:nvPr>
            <p:ph sz="quarter" idx="11"/>
          </p:nvPr>
        </p:nvSpPr>
        <p:spPr>
          <a:xfrm>
            <a:off x="611560" y="1920677"/>
            <a:ext cx="8064500" cy="2737023"/>
          </a:xfrm>
        </p:spPr>
        <p:txBody>
          <a:bodyPr>
            <a:normAutofit/>
          </a:bodyPr>
          <a:lstStyle/>
          <a:p>
            <a:pPr lvl="1" algn="just">
              <a:spcAft>
                <a:spcPts val="1200"/>
              </a:spcAft>
            </a:pPr>
            <a:r>
              <a:rPr lang="de-DE" sz="1600" dirty="0" smtClean="0"/>
              <a:t>Spätestens </a:t>
            </a:r>
            <a:r>
              <a:rPr lang="de-DE" sz="1600" dirty="0"/>
              <a:t>in den frühen Zweitausenderjahren konnte in </a:t>
            </a:r>
            <a:r>
              <a:rPr lang="de-DE" sz="1600" dirty="0" smtClean="0"/>
              <a:t>Teilen der </a:t>
            </a:r>
            <a:r>
              <a:rPr lang="de-DE" sz="1600" dirty="0"/>
              <a:t>Praxis eine deutliche Zunahme standardisierter – </a:t>
            </a:r>
            <a:r>
              <a:rPr lang="de-DE" sz="1600" dirty="0" smtClean="0"/>
              <a:t>mitunter umfangreicher – Textelemente </a:t>
            </a:r>
            <a:r>
              <a:rPr lang="de-DE" sz="1600" dirty="0"/>
              <a:t>beobachtet </a:t>
            </a:r>
            <a:r>
              <a:rPr lang="de-DE" sz="1600" dirty="0" smtClean="0"/>
              <a:t>werden</a:t>
            </a:r>
          </a:p>
          <a:p>
            <a:pPr lvl="1" algn="just">
              <a:spcAft>
                <a:spcPts val="1200"/>
              </a:spcAft>
            </a:pPr>
            <a:r>
              <a:rPr lang="de-DE" sz="1600" dirty="0" smtClean="0"/>
              <a:t>Diese Entwicklung hat sich seitdem </a:t>
            </a:r>
            <a:r>
              <a:rPr lang="de-DE" sz="1600" dirty="0"/>
              <a:t>– </a:t>
            </a:r>
            <a:r>
              <a:rPr lang="de-DE" sz="1600" dirty="0" smtClean="0"/>
              <a:t>gerade in den zurückliegenden Jahren </a:t>
            </a:r>
            <a:r>
              <a:rPr lang="de-DE" sz="1600" dirty="0"/>
              <a:t>– </a:t>
            </a:r>
            <a:r>
              <a:rPr lang="de-DE" sz="1600" dirty="0" smtClean="0"/>
              <a:t>deutlich verschärft (Stichwort: „Massenverfahren als Geschäftsmodell“)</a:t>
            </a:r>
            <a:endParaRPr lang="de-DE" sz="1600" dirty="0"/>
          </a:p>
          <a:p>
            <a:pPr lvl="1" algn="just">
              <a:spcAft>
                <a:spcPts val="1200"/>
              </a:spcAft>
            </a:pPr>
            <a:r>
              <a:rPr lang="de-DE" sz="1600" dirty="0" smtClean="0"/>
              <a:t>Der sehr umfangreiche </a:t>
            </a:r>
            <a:r>
              <a:rPr lang="de-DE" sz="1600" dirty="0"/>
              <a:t>– </a:t>
            </a:r>
            <a:r>
              <a:rPr lang="de-DE" sz="1600" dirty="0" smtClean="0"/>
              <a:t>und nicht selten wenig individualisierte bzw. strukturierte </a:t>
            </a:r>
            <a:r>
              <a:rPr lang="de-DE" sz="1600" dirty="0"/>
              <a:t>– </a:t>
            </a:r>
            <a:r>
              <a:rPr lang="de-DE" sz="1600" dirty="0" smtClean="0"/>
              <a:t>Vortrag in einer steigenden Zahl von Verfahren </a:t>
            </a:r>
            <a:r>
              <a:rPr lang="de-DE" sz="1600" dirty="0"/>
              <a:t>stellt die Zivilgerichte </a:t>
            </a:r>
            <a:r>
              <a:rPr lang="de-DE" sz="1600" dirty="0" smtClean="0"/>
              <a:t>heute vor </a:t>
            </a:r>
            <a:r>
              <a:rPr lang="de-DE" sz="1600" dirty="0"/>
              <a:t>enorme </a:t>
            </a:r>
            <a:r>
              <a:rPr lang="de-DE" sz="1600" dirty="0" smtClean="0"/>
              <a:t>Herausforderungen</a:t>
            </a:r>
          </a:p>
          <a:p>
            <a:pPr lvl="2" algn="just"/>
            <a:endParaRPr lang="de-DE" sz="1400" dirty="0"/>
          </a:p>
          <a:p>
            <a:endParaRPr lang="de-DE" dirty="0"/>
          </a:p>
        </p:txBody>
      </p:sp>
    </p:spTree>
    <p:extLst>
      <p:ext uri="{BB962C8B-B14F-4D97-AF65-F5344CB8AC3E}">
        <p14:creationId xmlns:p14="http://schemas.microsoft.com/office/powerpoint/2010/main" val="671092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pPr>
              <a:defRPr/>
            </a:pPr>
            <a:r>
              <a:rPr lang="de-DE" dirty="0"/>
              <a:t>Jörg Baack, Ministerialrat, Ministerium der Justiz des Landes NRW</a:t>
            </a:r>
          </a:p>
        </p:txBody>
      </p:sp>
      <p:sp>
        <p:nvSpPr>
          <p:cNvPr id="3" name="Titel 2"/>
          <p:cNvSpPr>
            <a:spLocks noGrp="1"/>
          </p:cNvSpPr>
          <p:nvPr>
            <p:ph type="title"/>
          </p:nvPr>
        </p:nvSpPr>
        <p:spPr/>
        <p:txBody>
          <a:bodyPr/>
          <a:lstStyle/>
          <a:p>
            <a:r>
              <a:rPr lang="de-DE" dirty="0" smtClean="0"/>
              <a:t>Probleme der gerichtlichen Praxis</a:t>
            </a:r>
            <a:endParaRPr lang="de-DE" dirty="0"/>
          </a:p>
        </p:txBody>
      </p:sp>
      <p:sp>
        <p:nvSpPr>
          <p:cNvPr id="4" name="Foliennummernplatzhalter 3"/>
          <p:cNvSpPr>
            <a:spLocks noGrp="1"/>
          </p:cNvSpPr>
          <p:nvPr>
            <p:ph type="sldNum" sz="quarter" idx="4"/>
          </p:nvPr>
        </p:nvSpPr>
        <p:spPr/>
        <p:txBody>
          <a:bodyPr/>
          <a:lstStyle/>
          <a:p>
            <a:fld id="{F45352C9-3B46-4E3E-99A8-9D762CB74895}" type="slidenum">
              <a:rPr lang="de-DE" smtClean="0"/>
              <a:pPr/>
              <a:t>4</a:t>
            </a:fld>
            <a:endParaRPr lang="de-DE" dirty="0"/>
          </a:p>
        </p:txBody>
      </p:sp>
      <p:sp>
        <p:nvSpPr>
          <p:cNvPr id="5" name="Inhaltsplatzhalter 4"/>
          <p:cNvSpPr>
            <a:spLocks noGrp="1"/>
          </p:cNvSpPr>
          <p:nvPr>
            <p:ph sz="quarter" idx="11"/>
          </p:nvPr>
        </p:nvSpPr>
        <p:spPr>
          <a:xfrm>
            <a:off x="539751" y="1705372"/>
            <a:ext cx="8064500" cy="2665015"/>
          </a:xfrm>
        </p:spPr>
        <p:txBody>
          <a:bodyPr>
            <a:normAutofit lnSpcReduction="10000"/>
          </a:bodyPr>
          <a:lstStyle/>
          <a:p>
            <a:pPr lvl="1" algn="just">
              <a:spcAft>
                <a:spcPts val="1200"/>
              </a:spcAft>
            </a:pPr>
            <a:r>
              <a:rPr lang="de-DE" sz="1600" dirty="0" smtClean="0"/>
              <a:t>Prognose: Die Problematik des immer umfangreicheren und in der Struktur nicht aufeinander abgestimmten Vortrags wird sich weiter verschärfen</a:t>
            </a:r>
          </a:p>
          <a:p>
            <a:pPr lvl="1" algn="just">
              <a:spcAft>
                <a:spcPts val="1200"/>
              </a:spcAft>
            </a:pPr>
            <a:r>
              <a:rPr lang="de-DE" sz="1600" dirty="0" smtClean="0"/>
              <a:t>Die bestehenden und sich rasant weiterentwickelnden Möglichkeiten der KI erlauben zunehmend die vergleichsweise „mühelose“ Erstellung umfangreichen Textes auch jenseits der Massenverfahren (Stichwort: </a:t>
            </a:r>
            <a:r>
              <a:rPr lang="de-DE" sz="1600" dirty="0" err="1" smtClean="0"/>
              <a:t>ChatGPT</a:t>
            </a:r>
            <a:r>
              <a:rPr lang="de-DE" sz="1600" dirty="0" smtClean="0"/>
              <a:t>)</a:t>
            </a:r>
          </a:p>
          <a:p>
            <a:pPr lvl="1" algn="just">
              <a:spcAft>
                <a:spcPts val="600"/>
              </a:spcAft>
            </a:pPr>
            <a:r>
              <a:rPr lang="de-DE" sz="1600" dirty="0" smtClean="0"/>
              <a:t>„Gefahr“ des zunehmenden Einsatzes von sehr umfangreichem Vortrag daher auch in „kleineren“ Zivilprozessen</a:t>
            </a:r>
          </a:p>
          <a:p>
            <a:pPr lvl="1" algn="just">
              <a:spcAft>
                <a:spcPts val="600"/>
              </a:spcAft>
            </a:pPr>
            <a:r>
              <a:rPr lang="de-DE" sz="1600" dirty="0" smtClean="0"/>
              <a:t>Erhebliche Erschwerung der richterlichen aber auch der anwaltlichen Arbeit auf der Gegenseite</a:t>
            </a:r>
            <a:endParaRPr lang="de-DE" sz="1600" dirty="0"/>
          </a:p>
        </p:txBody>
      </p:sp>
    </p:spTree>
    <p:extLst>
      <p:ext uri="{BB962C8B-B14F-4D97-AF65-F5344CB8AC3E}">
        <p14:creationId xmlns:p14="http://schemas.microsoft.com/office/powerpoint/2010/main" val="588314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pPr>
              <a:defRPr/>
            </a:pPr>
            <a:r>
              <a:rPr lang="de-DE" dirty="0"/>
              <a:t>Jörg Baack, Ministerialrat, Ministerium der Justiz des Landes NRW</a:t>
            </a:r>
          </a:p>
        </p:txBody>
      </p:sp>
      <p:sp>
        <p:nvSpPr>
          <p:cNvPr id="3" name="Titel 2"/>
          <p:cNvSpPr>
            <a:spLocks noGrp="1"/>
          </p:cNvSpPr>
          <p:nvPr>
            <p:ph type="title"/>
          </p:nvPr>
        </p:nvSpPr>
        <p:spPr/>
        <p:txBody>
          <a:bodyPr/>
          <a:lstStyle/>
          <a:p>
            <a:r>
              <a:rPr lang="de-DE" sz="2000" dirty="0" smtClean="0"/>
              <a:t>Lösung: Einsatz von KI in der Justiz?</a:t>
            </a:r>
            <a:endParaRPr lang="de-DE" sz="2000" dirty="0"/>
          </a:p>
        </p:txBody>
      </p:sp>
      <p:sp>
        <p:nvSpPr>
          <p:cNvPr id="4" name="Foliennummernplatzhalter 3"/>
          <p:cNvSpPr>
            <a:spLocks noGrp="1"/>
          </p:cNvSpPr>
          <p:nvPr>
            <p:ph type="sldNum" sz="quarter" idx="4"/>
          </p:nvPr>
        </p:nvSpPr>
        <p:spPr/>
        <p:txBody>
          <a:bodyPr/>
          <a:lstStyle/>
          <a:p>
            <a:fld id="{F45352C9-3B46-4E3E-99A8-9D762CB74895}" type="slidenum">
              <a:rPr lang="de-DE" smtClean="0"/>
              <a:pPr/>
              <a:t>5</a:t>
            </a:fld>
            <a:endParaRPr lang="de-DE" dirty="0"/>
          </a:p>
        </p:txBody>
      </p:sp>
      <p:sp>
        <p:nvSpPr>
          <p:cNvPr id="5" name="Inhaltsplatzhalter 4"/>
          <p:cNvSpPr>
            <a:spLocks noGrp="1"/>
          </p:cNvSpPr>
          <p:nvPr>
            <p:ph sz="quarter" idx="11"/>
          </p:nvPr>
        </p:nvSpPr>
        <p:spPr>
          <a:xfrm>
            <a:off x="539750" y="1488629"/>
            <a:ext cx="8064500" cy="3817143"/>
          </a:xfrm>
        </p:spPr>
        <p:txBody>
          <a:bodyPr>
            <a:normAutofit/>
          </a:bodyPr>
          <a:lstStyle/>
          <a:p>
            <a:pPr lvl="1" algn="just">
              <a:spcAft>
                <a:spcPts val="1200"/>
              </a:spcAft>
            </a:pPr>
            <a:r>
              <a:rPr lang="de-DE" sz="1600" dirty="0"/>
              <a:t>Die Möglichkeiten </a:t>
            </a:r>
            <a:r>
              <a:rPr lang="de-DE" sz="1600" dirty="0" smtClean="0"/>
              <a:t>der KI </a:t>
            </a:r>
            <a:r>
              <a:rPr lang="de-DE" sz="1600" u="sng" dirty="0"/>
              <a:t>alleine</a:t>
            </a:r>
            <a:r>
              <a:rPr lang="de-DE" sz="1600" dirty="0"/>
              <a:t> können die Problematik </a:t>
            </a:r>
            <a:r>
              <a:rPr lang="de-DE" sz="1600" dirty="0" smtClean="0"/>
              <a:t>kaum </a:t>
            </a:r>
            <a:r>
              <a:rPr lang="de-DE" sz="1600" dirty="0"/>
              <a:t>hinreichend </a:t>
            </a:r>
            <a:r>
              <a:rPr lang="de-DE" sz="1600" dirty="0" smtClean="0"/>
              <a:t>lösen</a:t>
            </a:r>
          </a:p>
          <a:p>
            <a:pPr lvl="1" algn="just">
              <a:spcAft>
                <a:spcPts val="1200"/>
              </a:spcAft>
            </a:pPr>
            <a:r>
              <a:rPr lang="de-DE" sz="1600" dirty="0" smtClean="0"/>
              <a:t>Einhellige Auffassung: Der Einsatz von KI-Anwendungen </a:t>
            </a:r>
            <a:r>
              <a:rPr lang="de-DE" sz="1600" u="sng" dirty="0" smtClean="0"/>
              <a:t>anstelle</a:t>
            </a:r>
            <a:r>
              <a:rPr lang="de-DE" sz="1600" dirty="0" smtClean="0"/>
              <a:t> eines „menschlichen“ Richters kommt nicht in Betracht</a:t>
            </a:r>
          </a:p>
          <a:p>
            <a:pPr lvl="1" algn="just">
              <a:spcAft>
                <a:spcPts val="1200"/>
              </a:spcAft>
            </a:pPr>
            <a:r>
              <a:rPr lang="de-DE" sz="1600" dirty="0" smtClean="0"/>
              <a:t>Auch der </a:t>
            </a:r>
            <a:r>
              <a:rPr lang="de-DE" sz="1600" u="sng" dirty="0" smtClean="0"/>
              <a:t>unterstützende</a:t>
            </a:r>
            <a:r>
              <a:rPr lang="de-DE" sz="1600" dirty="0" smtClean="0"/>
              <a:t> Einsatz von KI-Anwendungen ist problematisch, wenn ihre Entscheidungsstruktur für den Richter nicht nachvollziehbar ist (Unabhängige Entscheidungsfindung gem. Art. 97 GG)</a:t>
            </a:r>
          </a:p>
          <a:p>
            <a:pPr lvl="1" algn="just">
              <a:spcAft>
                <a:spcPts val="1200"/>
              </a:spcAft>
            </a:pPr>
            <a:r>
              <a:rPr lang="de-DE" sz="1600" dirty="0" smtClean="0"/>
              <a:t>POLG-Papier „Einsatz von KI und algorithmischen Systemen in der Justiz“: </a:t>
            </a:r>
            <a:r>
              <a:rPr lang="de-DE" sz="1600" i="1" dirty="0" smtClean="0"/>
              <a:t>Dienstaufsichtsrechtliches Einschreiten in Betracht zu ziehen, wenn ein Richter die Ergebnisse eines KI-Systems unreflektiert nutzt</a:t>
            </a:r>
          </a:p>
          <a:p>
            <a:pPr lvl="1" algn="just">
              <a:spcAft>
                <a:spcPts val="1200"/>
              </a:spcAft>
            </a:pPr>
            <a:r>
              <a:rPr lang="de-DE" sz="1600" dirty="0" smtClean="0"/>
              <a:t>Bei weiter erforderlichem kompletten Durchdringen des Prozessstoffs durch den Richter allerdings nur geringe Arbeitserleichterung</a:t>
            </a:r>
            <a:endParaRPr lang="de-DE" sz="1600" dirty="0"/>
          </a:p>
        </p:txBody>
      </p:sp>
    </p:spTree>
    <p:extLst>
      <p:ext uri="{BB962C8B-B14F-4D97-AF65-F5344CB8AC3E}">
        <p14:creationId xmlns:p14="http://schemas.microsoft.com/office/powerpoint/2010/main" val="1799640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pPr>
              <a:defRPr/>
            </a:pPr>
            <a:r>
              <a:rPr lang="de-DE" dirty="0"/>
              <a:t>Jörg Baack, Ministerialrat, Ministerium der Justiz des Landes NRW</a:t>
            </a:r>
          </a:p>
        </p:txBody>
      </p:sp>
      <p:sp>
        <p:nvSpPr>
          <p:cNvPr id="3" name="Titel 2"/>
          <p:cNvSpPr>
            <a:spLocks noGrp="1"/>
          </p:cNvSpPr>
          <p:nvPr>
            <p:ph type="title"/>
          </p:nvPr>
        </p:nvSpPr>
        <p:spPr/>
        <p:txBody>
          <a:bodyPr/>
          <a:lstStyle/>
          <a:p>
            <a:r>
              <a:rPr lang="de-DE" sz="2000" dirty="0"/>
              <a:t>Lösung: Strukturierung des </a:t>
            </a:r>
            <a:r>
              <a:rPr lang="de-DE" sz="2000" u="sng" dirty="0"/>
              <a:t>Verfahrens</a:t>
            </a:r>
            <a:r>
              <a:rPr lang="de-DE" sz="2000" dirty="0"/>
              <a:t>?</a:t>
            </a:r>
          </a:p>
        </p:txBody>
      </p:sp>
      <p:sp>
        <p:nvSpPr>
          <p:cNvPr id="4" name="Foliennummernplatzhalter 3"/>
          <p:cNvSpPr>
            <a:spLocks noGrp="1"/>
          </p:cNvSpPr>
          <p:nvPr>
            <p:ph type="sldNum" sz="quarter" idx="4"/>
          </p:nvPr>
        </p:nvSpPr>
        <p:spPr/>
        <p:txBody>
          <a:bodyPr/>
          <a:lstStyle/>
          <a:p>
            <a:fld id="{F45352C9-3B46-4E3E-99A8-9D762CB74895}" type="slidenum">
              <a:rPr lang="de-DE" smtClean="0"/>
              <a:pPr/>
              <a:t>6</a:t>
            </a:fld>
            <a:endParaRPr lang="de-DE" dirty="0"/>
          </a:p>
        </p:txBody>
      </p:sp>
      <p:sp>
        <p:nvSpPr>
          <p:cNvPr id="5" name="Inhaltsplatzhalter 4"/>
          <p:cNvSpPr>
            <a:spLocks noGrp="1"/>
          </p:cNvSpPr>
          <p:nvPr>
            <p:ph sz="quarter" idx="11"/>
          </p:nvPr>
        </p:nvSpPr>
        <p:spPr>
          <a:xfrm>
            <a:off x="539750" y="1776661"/>
            <a:ext cx="8064500" cy="3169071"/>
          </a:xfrm>
        </p:spPr>
        <p:txBody>
          <a:bodyPr>
            <a:normAutofit/>
          </a:bodyPr>
          <a:lstStyle/>
          <a:p>
            <a:pPr lvl="1" algn="just">
              <a:spcAft>
                <a:spcPts val="1200"/>
              </a:spcAft>
            </a:pPr>
            <a:r>
              <a:rPr lang="de-DE" sz="1600" dirty="0" smtClean="0"/>
              <a:t>Die Strukturierung des Verfahrens – beispielsweise durch eine </a:t>
            </a:r>
            <a:r>
              <a:rPr lang="de-DE" sz="1600" dirty="0"/>
              <a:t>einleitende Verfahrenskonferenz </a:t>
            </a:r>
            <a:r>
              <a:rPr lang="de-DE" sz="1600" dirty="0" smtClean="0"/>
              <a:t>oder der Anordnung einer „Abschichtung“ – wird nahezu einhellig als geeigneter Ansatz angesehen, Verfahren mit sehr umfangreichen Streitstoff besser zu bewältigen</a:t>
            </a:r>
          </a:p>
          <a:p>
            <a:pPr lvl="1" algn="just">
              <a:spcAft>
                <a:spcPts val="1200"/>
              </a:spcAft>
            </a:pPr>
            <a:r>
              <a:rPr lang="de-DE" sz="1600" dirty="0" smtClean="0"/>
              <a:t>Es erscheint fraglich, ob eine einleitende Verfahrenskonferenz über die gesamte Bandbreite der allgemeinen Zivilprozesse als Lösung dienen kann (Stichwort: Fluggastrechte)</a:t>
            </a:r>
          </a:p>
          <a:p>
            <a:pPr lvl="1" algn="just">
              <a:spcAft>
                <a:spcPts val="1200"/>
              </a:spcAft>
            </a:pPr>
            <a:r>
              <a:rPr lang="de-DE" sz="1600" dirty="0" smtClean="0"/>
              <a:t>Die Durchführung einer Verfahrenskonferenz ist de lege </a:t>
            </a:r>
            <a:r>
              <a:rPr lang="de-DE" sz="1600" dirty="0" err="1" smtClean="0"/>
              <a:t>lata</a:t>
            </a:r>
            <a:r>
              <a:rPr lang="de-DE" sz="1600" dirty="0" smtClean="0"/>
              <a:t> </a:t>
            </a:r>
            <a:r>
              <a:rPr lang="de-DE" sz="1600" dirty="0"/>
              <a:t>bereits möglich </a:t>
            </a:r>
            <a:r>
              <a:rPr lang="de-DE" sz="1600" dirty="0" smtClean="0"/>
              <a:t/>
            </a:r>
            <a:br>
              <a:rPr lang="de-DE" sz="1600" dirty="0" smtClean="0"/>
            </a:br>
            <a:r>
              <a:rPr lang="de-DE" sz="1600" dirty="0" smtClean="0"/>
              <a:t>(§ </a:t>
            </a:r>
            <a:r>
              <a:rPr lang="de-DE" sz="1600" dirty="0"/>
              <a:t>139 </a:t>
            </a:r>
            <a:r>
              <a:rPr lang="de-DE" sz="1600" dirty="0" smtClean="0"/>
              <a:t>ZPO - Materielle Prozessleitung), allerdings wird von dem Mittel in der Praxis quasi kein Gebrauch gemacht</a:t>
            </a:r>
          </a:p>
        </p:txBody>
      </p:sp>
    </p:spTree>
    <p:extLst>
      <p:ext uri="{BB962C8B-B14F-4D97-AF65-F5344CB8AC3E}">
        <p14:creationId xmlns:p14="http://schemas.microsoft.com/office/powerpoint/2010/main" val="3221449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pPr>
              <a:defRPr/>
            </a:pPr>
            <a:r>
              <a:rPr lang="de-DE" dirty="0"/>
              <a:t>Jörg Baack, Ministerialrat, Ministerium der Justiz des Landes NRW</a:t>
            </a:r>
          </a:p>
        </p:txBody>
      </p:sp>
      <p:sp>
        <p:nvSpPr>
          <p:cNvPr id="3" name="Titel 2"/>
          <p:cNvSpPr>
            <a:spLocks noGrp="1"/>
          </p:cNvSpPr>
          <p:nvPr>
            <p:ph type="title"/>
          </p:nvPr>
        </p:nvSpPr>
        <p:spPr/>
        <p:txBody>
          <a:bodyPr/>
          <a:lstStyle/>
          <a:p>
            <a:r>
              <a:rPr lang="de-DE" sz="2000" dirty="0"/>
              <a:t>Lösung: Strukturierung des </a:t>
            </a:r>
            <a:r>
              <a:rPr lang="de-DE" sz="2000" u="sng" dirty="0"/>
              <a:t>Verfahrens</a:t>
            </a:r>
            <a:r>
              <a:rPr lang="de-DE" sz="2000" dirty="0"/>
              <a:t>?</a:t>
            </a:r>
          </a:p>
        </p:txBody>
      </p:sp>
      <p:sp>
        <p:nvSpPr>
          <p:cNvPr id="4" name="Foliennummernplatzhalter 3"/>
          <p:cNvSpPr>
            <a:spLocks noGrp="1"/>
          </p:cNvSpPr>
          <p:nvPr>
            <p:ph type="sldNum" sz="quarter" idx="4"/>
          </p:nvPr>
        </p:nvSpPr>
        <p:spPr/>
        <p:txBody>
          <a:bodyPr/>
          <a:lstStyle/>
          <a:p>
            <a:fld id="{F45352C9-3B46-4E3E-99A8-9D762CB74895}" type="slidenum">
              <a:rPr lang="de-DE" smtClean="0"/>
              <a:pPr/>
              <a:t>7</a:t>
            </a:fld>
            <a:endParaRPr lang="de-DE" dirty="0"/>
          </a:p>
        </p:txBody>
      </p:sp>
      <p:sp>
        <p:nvSpPr>
          <p:cNvPr id="5" name="Inhaltsplatzhalter 4"/>
          <p:cNvSpPr>
            <a:spLocks noGrp="1"/>
          </p:cNvSpPr>
          <p:nvPr>
            <p:ph sz="quarter" idx="11"/>
          </p:nvPr>
        </p:nvSpPr>
        <p:spPr>
          <a:xfrm>
            <a:off x="529165" y="1777380"/>
            <a:ext cx="8064500" cy="3241079"/>
          </a:xfrm>
        </p:spPr>
        <p:txBody>
          <a:bodyPr>
            <a:normAutofit fontScale="92500" lnSpcReduction="20000"/>
          </a:bodyPr>
          <a:lstStyle/>
          <a:p>
            <a:pPr lvl="1" algn="just">
              <a:spcAft>
                <a:spcPts val="1200"/>
              </a:spcAft>
            </a:pPr>
            <a:r>
              <a:rPr lang="de-DE" sz="1600" dirty="0" smtClean="0"/>
              <a:t>Der Bund hat in </a:t>
            </a:r>
            <a:r>
              <a:rPr lang="de-DE" sz="1600" dirty="0"/>
              <a:t>jüngeren Gesetzgebungsverfahren bereits </a:t>
            </a:r>
            <a:r>
              <a:rPr lang="de-DE" sz="1600" dirty="0" smtClean="0"/>
              <a:t>konkrete Versuche unternommen, die Möglichkeiten der Verfahrensstrukturierung im Gesetzestext stärker herauszustellen</a:t>
            </a:r>
            <a:endParaRPr lang="de-DE" sz="1600" dirty="0"/>
          </a:p>
          <a:p>
            <a:pPr lvl="2" algn="just">
              <a:spcBef>
                <a:spcPts val="600"/>
              </a:spcBef>
              <a:spcAft>
                <a:spcPts val="600"/>
              </a:spcAft>
            </a:pPr>
            <a:r>
              <a:rPr lang="de-DE" sz="1400" dirty="0"/>
              <a:t>Gesetz zur Regelung der Wertgrenze für die Nichtzulassungsbeschwerde in Zivilsachen, zum Ausbau der Spezialisierung bei den Gerichten sowie zur Änderung weiterer zivilprozessrechtlicher Vorschriften </a:t>
            </a:r>
            <a:endParaRPr lang="de-DE" sz="1400" dirty="0" smtClean="0"/>
          </a:p>
          <a:p>
            <a:pPr marL="1163638" lvl="3" indent="0" algn="just">
              <a:spcBef>
                <a:spcPts val="600"/>
              </a:spcBef>
              <a:spcAft>
                <a:spcPts val="1200"/>
              </a:spcAft>
              <a:buNone/>
            </a:pPr>
            <a:r>
              <a:rPr lang="de-DE" sz="1100" i="1" dirty="0" smtClean="0"/>
              <a:t>(</a:t>
            </a:r>
            <a:r>
              <a:rPr lang="de-DE" sz="1100" i="1" dirty="0"/>
              <a:t>Dem § 139 Absatz 1 wird folgender Satz angefügt: „Das Gericht kann durch Maßnahmen der Prozessleitung das Verfahren strukturieren und den Streitstoff abschichten.“)</a:t>
            </a:r>
          </a:p>
          <a:p>
            <a:pPr lvl="2" algn="just">
              <a:spcBef>
                <a:spcPts val="600"/>
              </a:spcBef>
              <a:spcAft>
                <a:spcPts val="1200"/>
              </a:spcAft>
            </a:pPr>
            <a:r>
              <a:rPr lang="de-DE" sz="1400" dirty="0"/>
              <a:t>Regierungsentwurf des Gesetzes zur Stärkung des Justizstandortes Deutschland durch Einführung von Commercial Courts und der Gerichtssprache Englisch in der Zivilgerichtsbarkeit </a:t>
            </a:r>
            <a:endParaRPr lang="de-DE" sz="1400" dirty="0" smtClean="0"/>
          </a:p>
          <a:p>
            <a:pPr marL="1163638" lvl="3" indent="0" algn="just">
              <a:spcBef>
                <a:spcPts val="600"/>
              </a:spcBef>
              <a:spcAft>
                <a:spcPts val="1200"/>
              </a:spcAft>
              <a:buNone/>
            </a:pPr>
            <a:r>
              <a:rPr lang="de-DE" sz="1100" i="1" dirty="0" smtClean="0"/>
              <a:t>(</a:t>
            </a:r>
            <a:r>
              <a:rPr lang="de-DE" sz="1100" i="1" dirty="0"/>
              <a:t>Einfügung § 621 ZPO neu: Der Commercial Court im ersten Rechtszug trifft mit den Parteien so früh wie möglich in einem Organisationstermin Vereinbarungen über die Organisation und den Ablauf des Verfahrens, sofern keine sachlichen oder organisatorischen Gründe entgegenstehen.)</a:t>
            </a:r>
            <a:endParaRPr lang="de-DE" sz="1100" dirty="0"/>
          </a:p>
          <a:p>
            <a:endParaRPr lang="de-DE" dirty="0"/>
          </a:p>
        </p:txBody>
      </p:sp>
    </p:spTree>
    <p:extLst>
      <p:ext uri="{BB962C8B-B14F-4D97-AF65-F5344CB8AC3E}">
        <p14:creationId xmlns:p14="http://schemas.microsoft.com/office/powerpoint/2010/main" val="206869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pPr>
              <a:defRPr/>
            </a:pPr>
            <a:r>
              <a:rPr lang="de-DE" dirty="0"/>
              <a:t>Jörg Baack, Ministerialrat, Ministerium der Justiz des Landes NRW</a:t>
            </a:r>
          </a:p>
        </p:txBody>
      </p:sp>
      <p:sp>
        <p:nvSpPr>
          <p:cNvPr id="3" name="Titel 2"/>
          <p:cNvSpPr>
            <a:spLocks noGrp="1"/>
          </p:cNvSpPr>
          <p:nvPr>
            <p:ph type="title"/>
          </p:nvPr>
        </p:nvSpPr>
        <p:spPr/>
        <p:txBody>
          <a:bodyPr/>
          <a:lstStyle/>
          <a:p>
            <a:r>
              <a:rPr lang="de-DE" sz="2000" dirty="0" smtClean="0"/>
              <a:t>Lösung: Strukturierung des </a:t>
            </a:r>
            <a:r>
              <a:rPr lang="de-DE" sz="2000" u="sng" dirty="0" smtClean="0"/>
              <a:t>Parteivortrags</a:t>
            </a:r>
            <a:r>
              <a:rPr lang="de-DE" sz="2000" dirty="0" smtClean="0"/>
              <a:t>?</a:t>
            </a:r>
            <a:endParaRPr lang="de-DE" sz="2000" dirty="0"/>
          </a:p>
        </p:txBody>
      </p:sp>
      <p:sp>
        <p:nvSpPr>
          <p:cNvPr id="4" name="Foliennummernplatzhalter 3"/>
          <p:cNvSpPr>
            <a:spLocks noGrp="1"/>
          </p:cNvSpPr>
          <p:nvPr>
            <p:ph type="sldNum" sz="quarter" idx="4"/>
          </p:nvPr>
        </p:nvSpPr>
        <p:spPr/>
        <p:txBody>
          <a:bodyPr/>
          <a:lstStyle/>
          <a:p>
            <a:fld id="{F45352C9-3B46-4E3E-99A8-9D762CB74895}" type="slidenum">
              <a:rPr lang="de-DE" smtClean="0"/>
              <a:pPr/>
              <a:t>8</a:t>
            </a:fld>
            <a:endParaRPr lang="de-DE" dirty="0"/>
          </a:p>
        </p:txBody>
      </p:sp>
      <p:sp>
        <p:nvSpPr>
          <p:cNvPr id="5" name="Inhaltsplatzhalter 4"/>
          <p:cNvSpPr>
            <a:spLocks noGrp="1"/>
          </p:cNvSpPr>
          <p:nvPr>
            <p:ph sz="quarter" idx="11"/>
          </p:nvPr>
        </p:nvSpPr>
        <p:spPr>
          <a:xfrm>
            <a:off x="539750" y="1561356"/>
            <a:ext cx="8064500" cy="3528392"/>
          </a:xfrm>
        </p:spPr>
        <p:txBody>
          <a:bodyPr>
            <a:normAutofit/>
          </a:bodyPr>
          <a:lstStyle/>
          <a:p>
            <a:pPr lvl="1">
              <a:spcAft>
                <a:spcPts val="600"/>
              </a:spcAft>
            </a:pPr>
            <a:r>
              <a:rPr lang="de-DE" dirty="0" err="1" smtClean="0"/>
              <a:t>RiBVerfG</a:t>
            </a:r>
            <a:r>
              <a:rPr lang="de-DE" dirty="0" smtClean="0"/>
              <a:t> </a:t>
            </a:r>
            <a:r>
              <a:rPr lang="de-DE" dirty="0" smtClean="0"/>
              <a:t>a.D. Prof</a:t>
            </a:r>
            <a:r>
              <a:rPr lang="de-DE" dirty="0" smtClean="0"/>
              <a:t>. Dr. Reinhard </a:t>
            </a:r>
            <a:r>
              <a:rPr lang="de-DE" dirty="0" err="1" smtClean="0"/>
              <a:t>Gaier</a:t>
            </a:r>
            <a:r>
              <a:rPr lang="de-DE" dirty="0" smtClean="0"/>
              <a:t> </a:t>
            </a:r>
            <a:r>
              <a:rPr lang="de-DE" dirty="0"/>
              <a:t>(NJW 2013, </a:t>
            </a:r>
            <a:r>
              <a:rPr lang="de-DE" dirty="0" smtClean="0"/>
              <a:t>2871)</a:t>
            </a:r>
          </a:p>
          <a:p>
            <a:pPr lvl="2" algn="just">
              <a:spcBef>
                <a:spcPts val="600"/>
              </a:spcBef>
              <a:spcAft>
                <a:spcPts val="600"/>
              </a:spcAft>
            </a:pPr>
            <a:r>
              <a:rPr lang="de-DE" sz="1600" dirty="0" smtClean="0"/>
              <a:t>Verpflichtung der anwaltlich vertretenen Parteien, Vorbringen zu „koordinieren“</a:t>
            </a:r>
          </a:p>
          <a:p>
            <a:pPr lvl="2" algn="just">
              <a:spcBef>
                <a:spcPts val="600"/>
              </a:spcBef>
              <a:spcAft>
                <a:spcPts val="600"/>
              </a:spcAft>
            </a:pPr>
            <a:r>
              <a:rPr lang="de-DE" sz="1600" dirty="0"/>
              <a:t>Kläger </a:t>
            </a:r>
            <a:r>
              <a:rPr lang="de-DE" sz="1600" dirty="0" smtClean="0"/>
              <a:t>soll orientiert </a:t>
            </a:r>
            <a:r>
              <a:rPr lang="de-DE" sz="1600" dirty="0"/>
              <a:t>an der geltend gemachten Anspruchsgrundlage die </a:t>
            </a:r>
            <a:r>
              <a:rPr lang="de-DE" sz="1600" dirty="0" smtClean="0"/>
              <a:t>Tatsachenbehauptungen </a:t>
            </a:r>
            <a:r>
              <a:rPr lang="de-DE" sz="1600" dirty="0"/>
              <a:t>nebst Beweisangeboten </a:t>
            </a:r>
            <a:r>
              <a:rPr lang="de-DE" sz="1600" dirty="0" smtClean="0"/>
              <a:t>vortragen </a:t>
            </a:r>
          </a:p>
          <a:p>
            <a:pPr lvl="2" algn="just">
              <a:spcBef>
                <a:spcPts val="600"/>
              </a:spcBef>
              <a:spcAft>
                <a:spcPts val="600"/>
              </a:spcAft>
            </a:pPr>
            <a:r>
              <a:rPr lang="de-DE" sz="1600" dirty="0"/>
              <a:t>Beklagte </a:t>
            </a:r>
            <a:r>
              <a:rPr lang="de-DE" sz="1600" dirty="0" smtClean="0"/>
              <a:t>soll an </a:t>
            </a:r>
            <a:r>
              <a:rPr lang="de-DE" sz="1600" dirty="0"/>
              <a:t>die damit vorgegebene Struktur anknüpfen und punktgenau zu den einzelnen Behauptungen erwidern sowie Gegenbeweis anbieten </a:t>
            </a:r>
            <a:endParaRPr lang="de-DE" sz="1600" dirty="0" smtClean="0"/>
          </a:p>
          <a:p>
            <a:pPr lvl="2" algn="just">
              <a:spcBef>
                <a:spcPts val="600"/>
              </a:spcBef>
              <a:spcAft>
                <a:spcPts val="600"/>
              </a:spcAft>
            </a:pPr>
            <a:r>
              <a:rPr lang="de-DE" sz="1600" dirty="0" smtClean="0"/>
              <a:t>An </a:t>
            </a:r>
            <a:r>
              <a:rPr lang="de-DE" sz="1600" dirty="0"/>
              <a:t>die </a:t>
            </a:r>
            <a:r>
              <a:rPr lang="de-DE" sz="1600" dirty="0" smtClean="0"/>
              <a:t>vorgegebene </a:t>
            </a:r>
            <a:r>
              <a:rPr lang="de-DE" sz="1600" dirty="0"/>
              <a:t>Struktur könnte ein Tool am Richterarbeitsplatz anknüpfen und eine am Bildschirm darstellbare relationsmäßige Zuordnung des gesamten Parteivortrags generieren.</a:t>
            </a:r>
            <a:endParaRPr lang="de-DE" sz="1600" dirty="0" smtClean="0"/>
          </a:p>
          <a:p>
            <a:pPr marL="0" indent="0">
              <a:buNone/>
            </a:pPr>
            <a:endParaRPr lang="de-DE" dirty="0" smtClean="0"/>
          </a:p>
        </p:txBody>
      </p:sp>
    </p:spTree>
    <p:extLst>
      <p:ext uri="{BB962C8B-B14F-4D97-AF65-F5344CB8AC3E}">
        <p14:creationId xmlns:p14="http://schemas.microsoft.com/office/powerpoint/2010/main" val="24429755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ußzeilenplatzhalter 1"/>
          <p:cNvSpPr>
            <a:spLocks noGrp="1"/>
          </p:cNvSpPr>
          <p:nvPr>
            <p:ph type="ftr" sz="quarter" idx="10"/>
          </p:nvPr>
        </p:nvSpPr>
        <p:spPr/>
        <p:txBody>
          <a:bodyPr/>
          <a:lstStyle/>
          <a:p>
            <a:pPr>
              <a:defRPr/>
            </a:pPr>
            <a:r>
              <a:rPr lang="de-DE" dirty="0"/>
              <a:t>Jörg Baack, Ministerialrat, Ministerium der Justiz des Landes NRW</a:t>
            </a:r>
          </a:p>
        </p:txBody>
      </p:sp>
      <p:sp>
        <p:nvSpPr>
          <p:cNvPr id="3" name="Titel 2"/>
          <p:cNvSpPr>
            <a:spLocks noGrp="1"/>
          </p:cNvSpPr>
          <p:nvPr>
            <p:ph type="title"/>
          </p:nvPr>
        </p:nvSpPr>
        <p:spPr/>
        <p:txBody>
          <a:bodyPr/>
          <a:lstStyle/>
          <a:p>
            <a:r>
              <a:rPr lang="de-DE" sz="2000" dirty="0"/>
              <a:t>Lösung: Strukturierung des </a:t>
            </a:r>
            <a:r>
              <a:rPr lang="de-DE" sz="2000" u="sng" dirty="0"/>
              <a:t>Parteivortrags</a:t>
            </a:r>
            <a:r>
              <a:rPr lang="de-DE" sz="2000" dirty="0"/>
              <a:t>?</a:t>
            </a:r>
          </a:p>
        </p:txBody>
      </p:sp>
      <p:sp>
        <p:nvSpPr>
          <p:cNvPr id="4" name="Foliennummernplatzhalter 3"/>
          <p:cNvSpPr>
            <a:spLocks noGrp="1"/>
          </p:cNvSpPr>
          <p:nvPr>
            <p:ph type="sldNum" sz="quarter" idx="4"/>
          </p:nvPr>
        </p:nvSpPr>
        <p:spPr/>
        <p:txBody>
          <a:bodyPr/>
          <a:lstStyle/>
          <a:p>
            <a:fld id="{F45352C9-3B46-4E3E-99A8-9D762CB74895}" type="slidenum">
              <a:rPr lang="de-DE" smtClean="0"/>
              <a:pPr/>
              <a:t>9</a:t>
            </a:fld>
            <a:endParaRPr lang="de-DE" dirty="0"/>
          </a:p>
        </p:txBody>
      </p:sp>
      <p:sp>
        <p:nvSpPr>
          <p:cNvPr id="5" name="Inhaltsplatzhalter 4"/>
          <p:cNvSpPr>
            <a:spLocks noGrp="1"/>
          </p:cNvSpPr>
          <p:nvPr>
            <p:ph sz="quarter" idx="11"/>
          </p:nvPr>
        </p:nvSpPr>
        <p:spPr>
          <a:xfrm>
            <a:off x="512434" y="2065412"/>
            <a:ext cx="8064500" cy="2088232"/>
          </a:xfrm>
        </p:spPr>
        <p:txBody>
          <a:bodyPr>
            <a:normAutofit fontScale="92500" lnSpcReduction="10000"/>
          </a:bodyPr>
          <a:lstStyle/>
          <a:p>
            <a:pPr lvl="1">
              <a:spcAft>
                <a:spcPts val="1200"/>
              </a:spcAft>
            </a:pPr>
            <a:r>
              <a:rPr lang="de-DE" sz="2200" dirty="0" smtClean="0"/>
              <a:t>Beschluss der prozessrechtlichen Abteilung des 70. Deutschen Juristentages 2014 in Hannover</a:t>
            </a:r>
          </a:p>
          <a:p>
            <a:pPr marL="457196" lvl="1" indent="0">
              <a:spcAft>
                <a:spcPts val="1200"/>
              </a:spcAft>
              <a:buNone/>
            </a:pPr>
            <a:endParaRPr lang="de-DE" sz="1400" dirty="0"/>
          </a:p>
          <a:p>
            <a:pPr marL="1120771" lvl="2" indent="0" algn="just">
              <a:spcAft>
                <a:spcPts val="1200"/>
              </a:spcAft>
              <a:buNone/>
            </a:pPr>
            <a:r>
              <a:rPr lang="de-DE" sz="1900" i="1" dirty="0" smtClean="0"/>
              <a:t>„Über verbindliche Regelungen ist sicherzustellen</a:t>
            </a:r>
            <a:r>
              <a:rPr lang="de-DE" sz="1900" i="1" dirty="0"/>
              <a:t>, dass die Parteien ihren Vortrag zum tatsäch­lichen und rechtlichen Vorbringen strukturieren."</a:t>
            </a:r>
          </a:p>
          <a:p>
            <a:pPr lvl="2" algn="just">
              <a:spcAft>
                <a:spcPts val="600"/>
              </a:spcAft>
            </a:pPr>
            <a:endParaRPr lang="de-DE" sz="1400" dirty="0" smtClean="0"/>
          </a:p>
          <a:p>
            <a:pPr lvl="2" algn="just">
              <a:spcAft>
                <a:spcPts val="600"/>
              </a:spcAft>
            </a:pPr>
            <a:endParaRPr lang="de-DE" sz="1400" dirty="0" smtClean="0"/>
          </a:p>
          <a:p>
            <a:pPr lvl="2" algn="just">
              <a:spcAft>
                <a:spcPts val="600"/>
              </a:spcAft>
            </a:pPr>
            <a:endParaRPr lang="de-DE" sz="1400" dirty="0"/>
          </a:p>
        </p:txBody>
      </p:sp>
    </p:spTree>
    <p:extLst>
      <p:ext uri="{BB962C8B-B14F-4D97-AF65-F5344CB8AC3E}">
        <p14:creationId xmlns:p14="http://schemas.microsoft.com/office/powerpoint/2010/main" val="2064534325"/>
      </p:ext>
    </p:extLst>
  </p:cSld>
  <p:clrMapOvr>
    <a:masterClrMapping/>
  </p:clrMapOvr>
</p:sld>
</file>

<file path=ppt/theme/theme1.xml><?xml version="1.0" encoding="utf-8"?>
<a:theme xmlns:a="http://schemas.openxmlformats.org/drawingml/2006/main" name="Justiz NRW">
  <a:themeElements>
    <a:clrScheme name="Justiz NRW">
      <a:dk1>
        <a:srgbClr val="3C506E"/>
      </a:dk1>
      <a:lt1>
        <a:srgbClr val="FFFFFF"/>
      </a:lt1>
      <a:dk2>
        <a:srgbClr val="333333"/>
      </a:dk2>
      <a:lt2>
        <a:srgbClr val="FFFFFF"/>
      </a:lt2>
      <a:accent1>
        <a:srgbClr val="009036"/>
      </a:accent1>
      <a:accent2>
        <a:srgbClr val="E2001A"/>
      </a:accent2>
      <a:accent3>
        <a:srgbClr val="ACACAC"/>
      </a:accent3>
      <a:accent4>
        <a:srgbClr val="003064"/>
      </a:accent4>
      <a:accent5>
        <a:srgbClr val="882345"/>
      </a:accent5>
      <a:accent6>
        <a:srgbClr val="E1CD00"/>
      </a:accent6>
      <a:hlink>
        <a:srgbClr val="3C506E"/>
      </a:hlink>
      <a:folHlink>
        <a:srgbClr val="00999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ubtile Körper">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lumMod val="50000"/>
          </a:schemeClr>
        </a:solidFill>
        <a:ln w="9525" cap="flat" cmpd="sng" algn="ctr">
          <a:noFill/>
          <a:prstDash val="solid"/>
          <a:round/>
          <a:headEnd type="none" w="med" len="med"/>
          <a:tailEnd type="none" w="med" len="med"/>
        </a:ln>
        <a:effectLst/>
      </a:spPr>
      <a:bodyPr vert="horz" wrap="square" lIns="0" tIns="0" rIns="0" bIns="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800" b="0" i="0" u="none" strike="noStrike" cap="none" normalizeH="0" baseline="0" smtClean="0">
            <a:ln>
              <a:noFill/>
            </a:ln>
            <a:solidFill>
              <a:schemeClr val="tx1"/>
            </a:solidFill>
            <a:effectLst/>
            <a:latin typeface="Arial" charset="0"/>
          </a:defRPr>
        </a:defPPr>
      </a:lstStyle>
    </a:spDef>
    <a:lnDef>
      <a:spPr bwMode="auto">
        <a:noFill/>
        <a:ln w="12700" cap="flat" cmpd="sng" algn="ctr">
          <a:solidFill>
            <a:schemeClr val="tx1"/>
          </a:solidFill>
          <a:prstDash val="solid"/>
          <a:round/>
          <a:headEnd type="none" w="med" len="med"/>
          <a:tailEnd type="arrow"/>
        </a:ln>
        <a:effectLst/>
      </a:spPr>
      <a:bodyPr/>
      <a:lstStyle/>
    </a:lnDef>
  </a:objectDefaults>
  <a:extraClrSchemeLst/>
  <a:extLst>
    <a:ext uri="{05A4C25C-085E-4340-85A3-A5531E510DB2}">
      <thm15:themeFamily xmlns:thm15="http://schemas.microsoft.com/office/thememl/2012/main" name="20170710_Vorlage_Justiz-Online_2016_16zu10.potx" id="{7006C5A2-88C8-48F1-9FC9-A1241E622683}" vid="{69966601-D9B1-4C01-BDFB-4FAF9F0B7EC1}"/>
    </a:ext>
  </a:ext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20161106_Vorlage_Justiz-Online_2016_16zu10</Template>
  <TotalTime>0</TotalTime>
  <Words>1368</Words>
  <Application>Microsoft Office PowerPoint</Application>
  <PresentationFormat>Bildschirmpräsentation (16:10)</PresentationFormat>
  <Paragraphs>115</Paragraphs>
  <Slides>15</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15</vt:i4>
      </vt:variant>
    </vt:vector>
  </HeadingPairs>
  <TitlesOfParts>
    <vt:vector size="18" baseType="lpstr">
      <vt:lpstr>Courier New</vt:lpstr>
      <vt:lpstr>Arial</vt:lpstr>
      <vt:lpstr>Justiz NRW</vt:lpstr>
      <vt:lpstr>Strukturierter Parteivortrag und Organisation des Verfahrens – aktuelle Reformüberlegungen</vt:lpstr>
      <vt:lpstr>Rechtspolitische Diskussion um die  Strukturierung des Parteivortrags </vt:lpstr>
      <vt:lpstr>Probleme der gerichtlichen Praxis</vt:lpstr>
      <vt:lpstr>Probleme der gerichtlichen Praxis</vt:lpstr>
      <vt:lpstr>Lösung: Einsatz von KI in der Justiz?</vt:lpstr>
      <vt:lpstr>Lösung: Strukturierung des Verfahrens?</vt:lpstr>
      <vt:lpstr>Lösung: Strukturierung des Verfahrens?</vt:lpstr>
      <vt:lpstr>Lösung: Strukturierung des Parteivortrags?</vt:lpstr>
      <vt:lpstr>Lösung: Strukturierung des Parteivortrags?</vt:lpstr>
      <vt:lpstr>Lösung: Strukturierung des Parteivortrags?</vt:lpstr>
      <vt:lpstr>Lösung: Strukturierung des Parteivortrags?</vt:lpstr>
      <vt:lpstr>Lösung: Strukturierung des Parteivortrags?</vt:lpstr>
      <vt:lpstr>Lösung: Strukturierung des Parteivortrags?</vt:lpstr>
      <vt:lpstr>Bedenken/ offene Fragen</vt:lpstr>
      <vt:lpstr>Ausblick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Headline erste Zeile Mehrzeilige Subheadline bis maximal dreizeilig  Ort, Datum</dc:title>
  <dc:subject>Vorlage</dc:subject>
  <dc:creator>Baack, Joerg</dc:creator>
  <cp:keywords>Nordrhein-Westfalen Design 2007</cp:keywords>
  <dc:description>Diese Vorlage dient zur Erstellung von Präsentationen der Justiz Nordrhein-Westfalen  (c) Justizministerium Nordrhein-Westfalen</dc:description>
  <cp:lastModifiedBy>BaackJ</cp:lastModifiedBy>
  <cp:revision>127</cp:revision>
  <cp:lastPrinted>2017-07-31T09:34:22Z</cp:lastPrinted>
  <dcterms:created xsi:type="dcterms:W3CDTF">2018-03-05T08:21:42Z</dcterms:created>
  <dcterms:modified xsi:type="dcterms:W3CDTF">2023-11-22T16:35:29Z</dcterms:modified>
  <cp:category>Präsentationsvorlage</cp:category>
</cp:coreProperties>
</file>